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312" r:id="rId9"/>
    <p:sldId id="264" r:id="rId10"/>
    <p:sldId id="265" r:id="rId11"/>
    <p:sldId id="266" r:id="rId12"/>
    <p:sldId id="267" r:id="rId13"/>
  </p:sldIdLst>
  <p:sldSz cx="9144000" cy="6858000" type="screen4x3"/>
  <p:notesSz cx="6858000" cy="9144000"/>
  <p:embeddedFontLst>
    <p:embeddedFont>
      <p:font typeface="Century Gothic" panose="020B0502020202020204" pitchFamily="34" charset="0"/>
      <p:regular r:id="rId15"/>
      <p:bold r:id="rId16"/>
      <p:italic r:id="rId17"/>
      <p:boldItalic r:id="rId18"/>
    </p:embeddedFont>
    <p:embeddedFont>
      <p:font typeface="Comic Sans MS" panose="030F0702030302020204" pitchFamily="66" charset="0"/>
      <p:regular r:id="rId19"/>
      <p:bold r:id="rId20"/>
      <p:italic r:id="rId21"/>
      <p:boldItalic r:id="rId22"/>
    </p:embeddedFont>
    <p:embeddedFont>
      <p:font typeface="Libre Baskerville" panose="02000000000000000000" pitchFamily="2" charset="0"/>
      <p:regular r:id="rId23"/>
      <p:bold r:id="rId24"/>
      <p:italic r:id="rId25"/>
    </p:embeddedFont>
    <p:embeddedFont>
      <p:font typeface="Libre Franklin" pitchFamily="2"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502">
          <p15:clr>
            <a:srgbClr val="A4A3A4"/>
          </p15:clr>
        </p15:guide>
        <p15:guide id="2" orient="horz" pos="935">
          <p15:clr>
            <a:srgbClr val="A4A3A4"/>
          </p15:clr>
        </p15:guide>
        <p15:guide id="3" orient="horz" pos="164">
          <p15:clr>
            <a:srgbClr val="A4A3A4"/>
          </p15:clr>
        </p15:guide>
        <p15:guide id="4" orient="horz" pos="3884">
          <p15:clr>
            <a:srgbClr val="A4A3A4"/>
          </p15:clr>
        </p15:guide>
        <p15:guide id="5" orient="horz" pos="1207">
          <p15:clr>
            <a:srgbClr val="A4A3A4"/>
          </p15:clr>
        </p15:guide>
        <p15:guide id="6" pos="295">
          <p15:clr>
            <a:srgbClr val="A4A3A4"/>
          </p15:clr>
        </p15:guide>
        <p15:guide id="7" pos="551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0" roundtripDataSignature="AMtx7mg4kPz8IjYtUYVTviccBbCBGcNLe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1794" y="96"/>
      </p:cViewPr>
      <p:guideLst>
        <p:guide orient="horz" pos="1502"/>
        <p:guide orient="horz" pos="935"/>
        <p:guide orient="horz" pos="164"/>
        <p:guide orient="horz" pos="3884"/>
        <p:guide orient="horz" pos="1207"/>
        <p:guide pos="295"/>
        <p:guide pos="5511"/>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customschemas.google.com/relationships/presentationmetadata" Target="meta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36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36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36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36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36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1</a:t>
            </a:fld>
            <a:endParaRPr sz="1200" b="0" i="0" u="none" strike="noStrike" cap="none">
              <a:solidFill>
                <a:schemeClr val="dk1"/>
              </a:solidFill>
              <a:latin typeface="Arial"/>
              <a:ea typeface="Arial"/>
              <a:cs typeface="Arial"/>
              <a:sym typeface="Arial"/>
            </a:endParaRPr>
          </a:p>
        </p:txBody>
      </p:sp>
      <p:sp>
        <p:nvSpPr>
          <p:cNvPr id="118" name="Google Shape;118;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9" name="Google Shape;119;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2</a:t>
            </a:fld>
            <a:endParaRPr sz="1200" b="0" i="0" u="none" strike="noStrike" cap="none">
              <a:solidFill>
                <a:schemeClr val="dk1"/>
              </a:solidFill>
              <a:latin typeface="Arial"/>
              <a:ea typeface="Arial"/>
              <a:cs typeface="Arial"/>
              <a:sym typeface="Arial"/>
            </a:endParaRPr>
          </a:p>
        </p:txBody>
      </p:sp>
      <p:sp>
        <p:nvSpPr>
          <p:cNvPr id="125" name="Google Shape;125;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6" name="Google Shape;126;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305508d4f0f_0_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305508d4f0f_0_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5" name="Google Shape;135;g305508d4f0f_0_6:notes"/>
          <p:cNvSpPr txBox="1">
            <a:spLocks noGrp="1"/>
          </p:cNvSpPr>
          <p:nvPr>
            <p:ph type="sldNum" idx="12"/>
          </p:nvPr>
        </p:nvSpPr>
        <p:spPr>
          <a:xfrm>
            <a:off x="3884613"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4</a:t>
            </a:fld>
            <a:endParaRPr sz="1200" b="0" i="0" u="none" strike="noStrike" cap="none">
              <a:solidFill>
                <a:schemeClr val="dk1"/>
              </a:solidFill>
              <a:latin typeface="Arial"/>
              <a:ea typeface="Arial"/>
              <a:cs typeface="Arial"/>
              <a:sym typeface="Arial"/>
            </a:endParaRPr>
          </a:p>
        </p:txBody>
      </p:sp>
      <p:sp>
        <p:nvSpPr>
          <p:cNvPr id="141" name="Google Shape;141;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2" name="Google Shape;142;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49" name="Google Shape;149;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r>
              <a:rPr lang="en-US"/>
              <a:t>some games are quicker than others! open to feedback </a:t>
            </a:r>
            <a:endParaRPr/>
          </a:p>
        </p:txBody>
      </p:sp>
      <p:sp>
        <p:nvSpPr>
          <p:cNvPr id="156" name="Google Shape;156;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62" name="Google Shape;16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75" name="Google Shape;175;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83" name="Google Shape;183;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89" name="Google Shape;189;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97" name="Google Shape;197;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blipFill rotWithShape="1">
          <a:blip r:embed="rId2">
            <a:alphaModFix/>
          </a:blip>
          <a:tile tx="0" ty="0" sx="55000" sy="55000" flip="none" algn="tl"/>
        </a:blipFill>
        <a:effectLst/>
      </p:bgPr>
    </p:bg>
    <p:spTree>
      <p:nvGrpSpPr>
        <p:cNvPr id="1" name="Shape 22"/>
        <p:cNvGrpSpPr/>
        <p:nvPr/>
      </p:nvGrpSpPr>
      <p:grpSpPr>
        <a:xfrm>
          <a:off x="0" y="0"/>
          <a:ext cx="0" cy="0"/>
          <a:chOff x="0" y="0"/>
          <a:chExt cx="0" cy="0"/>
        </a:xfrm>
      </p:grpSpPr>
      <p:sp>
        <p:nvSpPr>
          <p:cNvPr id="23" name="Google Shape;23;p14"/>
          <p:cNvSpPr/>
          <p:nvPr/>
        </p:nvSpPr>
        <p:spPr>
          <a:xfrm>
            <a:off x="0" y="0"/>
            <a:ext cx="9144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4" name="Google Shape;24;p14"/>
          <p:cNvSpPr/>
          <p:nvPr/>
        </p:nvSpPr>
        <p:spPr>
          <a:xfrm>
            <a:off x="65313" y="69755"/>
            <a:ext cx="9013372" cy="6692201"/>
          </a:xfrm>
          <a:prstGeom prst="roundRect">
            <a:avLst>
              <a:gd name="adj" fmla="val 4929"/>
            </a:avLst>
          </a:prstGeom>
          <a:blipFill rotWithShape="1">
            <a:blip r:embed="rId2">
              <a:alphaModFix/>
            </a:blip>
            <a:tile tx="0" ty="0" sx="55000" sy="55000" flip="none" algn="tl"/>
          </a:blipFill>
          <a:ln w="9525" cap="sq"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5" name="Google Shape;25;p14"/>
          <p:cNvSpPr txBox="1">
            <a:spLocks noGrp="1"/>
          </p:cNvSpPr>
          <p:nvPr>
            <p:ph type="subTitle" idx="1"/>
          </p:nvPr>
        </p:nvSpPr>
        <p:spPr>
          <a:xfrm>
            <a:off x="1295400" y="3200400"/>
            <a:ext cx="6400800" cy="1600200"/>
          </a:xfrm>
          <a:prstGeom prst="rect">
            <a:avLst/>
          </a:prstGeom>
          <a:noFill/>
          <a:ln>
            <a:noFill/>
          </a:ln>
        </p:spPr>
        <p:txBody>
          <a:bodyPr spcFirstLastPara="1" wrap="square" lIns="91425" tIns="45700" rIns="91425" bIns="45700" anchor="t" anchorCtr="0">
            <a:normAutofit/>
          </a:bodyPr>
          <a:lstStyle>
            <a:lvl1pPr lvl="0" algn="ctr">
              <a:spcBef>
                <a:spcPts val="580"/>
              </a:spcBef>
              <a:spcAft>
                <a:spcPts val="0"/>
              </a:spcAft>
              <a:buSzPts val="2210"/>
              <a:buNone/>
              <a:defRPr sz="2600">
                <a:solidFill>
                  <a:schemeClr val="dk2"/>
                </a:solidFill>
              </a:defRPr>
            </a:lvl1pPr>
            <a:lvl2pPr lvl="1" algn="ctr">
              <a:spcBef>
                <a:spcPts val="370"/>
              </a:spcBef>
              <a:spcAft>
                <a:spcPts val="0"/>
              </a:spcAft>
              <a:buSzPts val="1530"/>
              <a:buNone/>
              <a:defRPr/>
            </a:lvl2pPr>
            <a:lvl3pPr lvl="2" algn="ctr">
              <a:spcBef>
                <a:spcPts val="370"/>
              </a:spcBef>
              <a:spcAft>
                <a:spcPts val="0"/>
              </a:spcAft>
              <a:buSzPts val="1530"/>
              <a:buNone/>
              <a:defRPr/>
            </a:lvl3pPr>
            <a:lvl4pPr lvl="3" algn="ctr">
              <a:spcBef>
                <a:spcPts val="370"/>
              </a:spcBef>
              <a:spcAft>
                <a:spcPts val="0"/>
              </a:spcAft>
              <a:buSzPts val="1440"/>
              <a:buNone/>
              <a:defRPr/>
            </a:lvl4pPr>
            <a:lvl5pPr lvl="4" algn="ctr">
              <a:spcBef>
                <a:spcPts val="370"/>
              </a:spcBef>
              <a:spcAft>
                <a:spcPts val="0"/>
              </a:spcAft>
              <a:buSzPts val="1800"/>
              <a:buNone/>
              <a:defRPr/>
            </a:lvl5pPr>
            <a:lvl6pPr lvl="5" algn="ctr">
              <a:spcBef>
                <a:spcPts val="370"/>
              </a:spcBef>
              <a:spcAft>
                <a:spcPts val="0"/>
              </a:spcAft>
              <a:buSzPts val="1800"/>
              <a:buNone/>
              <a:defRPr/>
            </a:lvl6pPr>
            <a:lvl7pPr lvl="6" algn="ctr">
              <a:spcBef>
                <a:spcPts val="370"/>
              </a:spcBef>
              <a:spcAft>
                <a:spcPts val="0"/>
              </a:spcAft>
              <a:buSzPts val="1800"/>
              <a:buNone/>
              <a:defRPr/>
            </a:lvl7pPr>
            <a:lvl8pPr lvl="7" algn="ctr">
              <a:spcBef>
                <a:spcPts val="370"/>
              </a:spcBef>
              <a:spcAft>
                <a:spcPts val="0"/>
              </a:spcAft>
              <a:buSzPts val="1800"/>
              <a:buNone/>
              <a:defRPr/>
            </a:lvl8pPr>
            <a:lvl9pPr lvl="8" algn="ctr">
              <a:spcBef>
                <a:spcPts val="370"/>
              </a:spcBef>
              <a:spcAft>
                <a:spcPts val="0"/>
              </a:spcAft>
              <a:buSzPts val="1800"/>
              <a:buNone/>
              <a:defRPr/>
            </a:lvl9pPr>
          </a:lstStyle>
          <a:p>
            <a:endParaRPr/>
          </a:p>
        </p:txBody>
      </p:sp>
      <p:sp>
        <p:nvSpPr>
          <p:cNvPr id="26" name="Google Shape;26;p14"/>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4"/>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4"/>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marR="0" lvl="0"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1pPr>
            <a:lvl2pPr marL="0" marR="0" lvl="1"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2pPr>
            <a:lvl3pPr marL="0" marR="0" lvl="2"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3pPr>
            <a:lvl4pPr marL="0" marR="0" lvl="3"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4pPr>
            <a:lvl5pPr marL="0" marR="0" lvl="4"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5pPr>
            <a:lvl6pPr marL="0" marR="0" lvl="5"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6pPr>
            <a:lvl7pPr marL="0" marR="0" lvl="6"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7pPr>
            <a:lvl8pPr marL="0" marR="0" lvl="7"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8pPr>
            <a:lvl9pPr marL="0" marR="0" lvl="8" indent="0" algn="ctr">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9pPr>
          </a:lstStyle>
          <a:p>
            <a:pPr marL="0" lvl="0" indent="0" algn="ctr" rtl="0">
              <a:spcBef>
                <a:spcPts val="0"/>
              </a:spcBef>
              <a:spcAft>
                <a:spcPts val="0"/>
              </a:spcAft>
              <a:buNone/>
            </a:pPr>
            <a:fld id="{00000000-1234-1234-1234-123412341234}" type="slidenum">
              <a:rPr lang="en-US"/>
              <a:t>‹#›</a:t>
            </a:fld>
            <a:endParaRPr/>
          </a:p>
        </p:txBody>
      </p:sp>
      <p:sp>
        <p:nvSpPr>
          <p:cNvPr id="29" name="Google Shape;29;p14"/>
          <p:cNvSpPr/>
          <p:nvPr/>
        </p:nvSpPr>
        <p:spPr>
          <a:xfrm>
            <a:off x="62931" y="1449303"/>
            <a:ext cx="9021537" cy="1527349"/>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0" name="Google Shape;30;p14"/>
          <p:cNvSpPr/>
          <p:nvPr/>
        </p:nvSpPr>
        <p:spPr>
          <a:xfrm>
            <a:off x="62931" y="1396720"/>
            <a:ext cx="9021537" cy="120580"/>
          </a:xfrm>
          <a:prstGeom prst="rect">
            <a:avLst/>
          </a:prstGeom>
          <a:solidFill>
            <a:srgbClr val="C4A8A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1" name="Google Shape;31;p14"/>
          <p:cNvSpPr/>
          <p:nvPr/>
        </p:nvSpPr>
        <p:spPr>
          <a:xfrm>
            <a:off x="62931" y="2976649"/>
            <a:ext cx="9021537" cy="110532"/>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2" name="Google Shape;32;p14"/>
          <p:cNvSpPr txBox="1">
            <a:spLocks noGrp="1"/>
          </p:cNvSpPr>
          <p:nvPr>
            <p:ph type="ctrTitle"/>
          </p:nvPr>
        </p:nvSpPr>
        <p:spPr>
          <a:xfrm>
            <a:off x="457200" y="1505930"/>
            <a:ext cx="8229600" cy="1470025"/>
          </a:xfrm>
          <a:prstGeom prst="rect">
            <a:avLst/>
          </a:prstGeom>
          <a:noFill/>
          <a:ln>
            <a:noFill/>
          </a:ln>
        </p:spPr>
        <p:txBody>
          <a:bodyPr spcFirstLastPara="1" wrap="square" lIns="91425" tIns="45700" rIns="91425" bIns="91425" anchor="ctr" anchorCtr="0">
            <a:normAutofit/>
          </a:bodyPr>
          <a:lstStyle>
            <a:lvl1pPr lvl="0" algn="ctr">
              <a:spcBef>
                <a:spcPts val="0"/>
              </a:spcBef>
              <a:spcAft>
                <a:spcPts val="0"/>
              </a:spcAft>
              <a:buClr>
                <a:srgbClr val="FFFFFF"/>
              </a:buClr>
              <a:buSzPts val="4000"/>
              <a:buFont typeface="Libre Franklin"/>
              <a:buNone/>
              <a:defRPr>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4"/>
          <p:cNvSpPr/>
          <p:nvPr/>
        </p:nvSpPr>
        <p:spPr>
          <a:xfrm>
            <a:off x="0" y="0"/>
            <a:ext cx="9144000" cy="3662363"/>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34" name="Google Shape;34;p14"/>
          <p:cNvSpPr/>
          <p:nvPr/>
        </p:nvSpPr>
        <p:spPr>
          <a:xfrm>
            <a:off x="0" y="6605588"/>
            <a:ext cx="9139238" cy="277812"/>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35" name="Google Shape;35;p14"/>
          <p:cNvSpPr/>
          <p:nvPr/>
        </p:nvSpPr>
        <p:spPr>
          <a:xfrm>
            <a:off x="0" y="3617913"/>
            <a:ext cx="9147175" cy="215900"/>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pic>
        <p:nvPicPr>
          <p:cNvPr id="36" name="Google Shape;36;p14" descr="Chalkboard3"/>
          <p:cNvPicPr preferRelativeResize="0"/>
          <p:nvPr/>
        </p:nvPicPr>
        <p:blipFill rotWithShape="1">
          <a:blip r:embed="rId3">
            <a:alphaModFix/>
          </a:blip>
          <a:srcRect t="2168"/>
          <a:stretch/>
        </p:blipFill>
        <p:spPr>
          <a:xfrm>
            <a:off x="1943100" y="0"/>
            <a:ext cx="5200650" cy="6953250"/>
          </a:xfrm>
          <a:prstGeom prst="rect">
            <a:avLst/>
          </a:prstGeom>
          <a:noFill/>
          <a:ln>
            <a:noFill/>
          </a:ln>
        </p:spPr>
      </p:pic>
      <p:pic>
        <p:nvPicPr>
          <p:cNvPr id="37" name="Google Shape;37;p14" descr="CHALKS"/>
          <p:cNvPicPr preferRelativeResize="0"/>
          <p:nvPr/>
        </p:nvPicPr>
        <p:blipFill rotWithShape="1">
          <a:blip r:embed="rId4">
            <a:alphaModFix/>
          </a:blip>
          <a:srcRect/>
          <a:stretch/>
        </p:blipFill>
        <p:spPr>
          <a:xfrm>
            <a:off x="2987675" y="4221163"/>
            <a:ext cx="3024188" cy="1935162"/>
          </a:xfrm>
          <a:prstGeom prst="rect">
            <a:avLst/>
          </a:prstGeom>
          <a:noFill/>
          <a:ln>
            <a:noFill/>
          </a:ln>
        </p:spPr>
      </p:pic>
    </p:spTree>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8"/>
        <p:cNvGrpSpPr/>
        <p:nvPr/>
      </p:nvGrpSpPr>
      <p:grpSpPr>
        <a:xfrm>
          <a:off x="0" y="0"/>
          <a:ext cx="0" cy="0"/>
          <a:chOff x="0" y="0"/>
          <a:chExt cx="0" cy="0"/>
        </a:xfrm>
      </p:grpSpPr>
      <p:sp>
        <p:nvSpPr>
          <p:cNvPr id="39" name="Google Shape;39;p15"/>
          <p:cNvSpPr txBox="1">
            <a:spLocks noGrp="1"/>
          </p:cNvSpPr>
          <p:nvPr>
            <p:ph type="title"/>
          </p:nvPr>
        </p:nvSpPr>
        <p:spPr>
          <a:xfrm>
            <a:off x="914400" y="274638"/>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15"/>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15"/>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15"/>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US"/>
              <a:t>‹#›</a:t>
            </a:fld>
            <a:endParaRPr/>
          </a:p>
        </p:txBody>
      </p:sp>
      <p:sp>
        <p:nvSpPr>
          <p:cNvPr id="43" name="Google Shape;43;p15"/>
          <p:cNvSpPr txBox="1">
            <a:spLocks noGrp="1"/>
          </p:cNvSpPr>
          <p:nvPr>
            <p:ph type="body" idx="1"/>
          </p:nvPr>
        </p:nvSpPr>
        <p:spPr>
          <a:xfrm>
            <a:off x="914400" y="1447800"/>
            <a:ext cx="7772400" cy="45720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4"/>
        <p:cNvGrpSpPr/>
        <p:nvPr/>
      </p:nvGrpSpPr>
      <p:grpSpPr>
        <a:xfrm>
          <a:off x="0" y="0"/>
          <a:ext cx="0" cy="0"/>
          <a:chOff x="0" y="0"/>
          <a:chExt cx="0" cy="0"/>
        </a:xfrm>
      </p:grpSpPr>
      <p:sp>
        <p:nvSpPr>
          <p:cNvPr id="45" name="Google Shape;45;p16"/>
          <p:cNvSpPr txBox="1">
            <a:spLocks noGrp="1"/>
          </p:cNvSpPr>
          <p:nvPr>
            <p:ph type="title"/>
          </p:nvPr>
        </p:nvSpPr>
        <p:spPr>
          <a:xfrm>
            <a:off x="914400" y="274638"/>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16"/>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6"/>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6"/>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blipFill rotWithShape="1">
          <a:blip r:embed="rId2">
            <a:alphaModFix/>
          </a:blip>
          <a:tile tx="0" ty="0" sx="55000" sy="55000" flip="none" algn="tl"/>
        </a:blipFill>
        <a:effectLst/>
      </p:bgPr>
    </p:bg>
    <p:spTree>
      <p:nvGrpSpPr>
        <p:cNvPr id="1" name="Shape 49"/>
        <p:cNvGrpSpPr/>
        <p:nvPr/>
      </p:nvGrpSpPr>
      <p:grpSpPr>
        <a:xfrm>
          <a:off x="0" y="0"/>
          <a:ext cx="0" cy="0"/>
          <a:chOff x="0" y="0"/>
          <a:chExt cx="0" cy="0"/>
        </a:xfrm>
      </p:grpSpPr>
      <p:sp>
        <p:nvSpPr>
          <p:cNvPr id="50" name="Google Shape;50;p17"/>
          <p:cNvSpPr/>
          <p:nvPr/>
        </p:nvSpPr>
        <p:spPr>
          <a:xfrm>
            <a:off x="0" y="0"/>
            <a:ext cx="9144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1" name="Google Shape;51;p17"/>
          <p:cNvSpPr/>
          <p:nvPr/>
        </p:nvSpPr>
        <p:spPr>
          <a:xfrm>
            <a:off x="65313" y="69755"/>
            <a:ext cx="9013372" cy="6692201"/>
          </a:xfrm>
          <a:prstGeom prst="roundRect">
            <a:avLst>
              <a:gd name="adj" fmla="val 4929"/>
            </a:avLst>
          </a:prstGeom>
          <a:blipFill rotWithShape="1">
            <a:blip r:embed="rId2">
              <a:alphaModFix/>
            </a:blip>
            <a:tile tx="0" ty="0" sx="55000" sy="55000" flip="none" algn="tl"/>
          </a:blipFill>
          <a:ln w="9525" cap="sq"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2" name="Google Shape;52;p17"/>
          <p:cNvSpPr txBox="1">
            <a:spLocks noGrp="1"/>
          </p:cNvSpPr>
          <p:nvPr>
            <p:ph type="title"/>
          </p:nvPr>
        </p:nvSpPr>
        <p:spPr>
          <a:xfrm>
            <a:off x="722313" y="952500"/>
            <a:ext cx="7772400" cy="1362075"/>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4000"/>
              <a:buFont typeface="Libre Franklin"/>
              <a:buNone/>
              <a:defRPr sz="4000" b="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17"/>
          <p:cNvSpPr txBox="1">
            <a:spLocks noGrp="1"/>
          </p:cNvSpPr>
          <p:nvPr>
            <p:ph type="body" idx="1"/>
          </p:nvPr>
        </p:nvSpPr>
        <p:spPr>
          <a:xfrm>
            <a:off x="722313" y="2547938"/>
            <a:ext cx="7772400" cy="1338262"/>
          </a:xfrm>
          <a:prstGeom prst="rect">
            <a:avLst/>
          </a:prstGeom>
          <a:noFill/>
          <a:ln>
            <a:noFill/>
          </a:ln>
        </p:spPr>
        <p:txBody>
          <a:bodyPr spcFirstLastPara="1" wrap="square" lIns="91425" tIns="45700" rIns="91425" bIns="45700" anchor="t" anchorCtr="0">
            <a:normAutofit/>
          </a:bodyPr>
          <a:lstStyle>
            <a:lvl1pPr marL="457200" lvl="0" indent="-228600" algn="l">
              <a:spcBef>
                <a:spcPts val="580"/>
              </a:spcBef>
              <a:spcAft>
                <a:spcPts val="0"/>
              </a:spcAft>
              <a:buSzPts val="2040"/>
              <a:buNone/>
              <a:defRPr sz="2400">
                <a:solidFill>
                  <a:srgbClr val="888888"/>
                </a:solidFill>
              </a:defRPr>
            </a:lvl1pPr>
            <a:lvl2pPr marL="914400" lvl="1" indent="-228600" algn="l">
              <a:spcBef>
                <a:spcPts val="370"/>
              </a:spcBef>
              <a:spcAft>
                <a:spcPts val="0"/>
              </a:spcAft>
              <a:buSzPts val="1530"/>
              <a:buNone/>
              <a:defRPr sz="1800">
                <a:solidFill>
                  <a:srgbClr val="888888"/>
                </a:solidFill>
              </a:defRPr>
            </a:lvl2pPr>
            <a:lvl3pPr marL="1371600" lvl="2" indent="-228600" algn="l">
              <a:spcBef>
                <a:spcPts val="370"/>
              </a:spcBef>
              <a:spcAft>
                <a:spcPts val="0"/>
              </a:spcAft>
              <a:buSzPts val="1360"/>
              <a:buNone/>
              <a:defRPr sz="1600">
                <a:solidFill>
                  <a:srgbClr val="888888"/>
                </a:solidFill>
              </a:defRPr>
            </a:lvl3pPr>
            <a:lvl4pPr marL="1828800" lvl="3" indent="-228600" algn="l">
              <a:spcBef>
                <a:spcPts val="370"/>
              </a:spcBef>
              <a:spcAft>
                <a:spcPts val="0"/>
              </a:spcAft>
              <a:buSzPts val="1120"/>
              <a:buNone/>
              <a:defRPr sz="1400">
                <a:solidFill>
                  <a:srgbClr val="888888"/>
                </a:solidFill>
              </a:defRPr>
            </a:lvl4pPr>
            <a:lvl5pPr marL="2286000" lvl="4" indent="-228600" algn="l">
              <a:spcBef>
                <a:spcPts val="370"/>
              </a:spcBef>
              <a:spcAft>
                <a:spcPts val="0"/>
              </a:spcAft>
              <a:buSzPts val="1400"/>
              <a:buFont typeface="Libre Baskerville"/>
              <a:buNone/>
              <a:defRPr sz="1400">
                <a:solidFill>
                  <a:srgbClr val="888888"/>
                </a:solidFill>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54" name="Google Shape;54;p17"/>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17"/>
          <p:cNvSpPr txBox="1">
            <a:spLocks noGrp="1"/>
          </p:cNvSpPr>
          <p:nvPr>
            <p:ph type="ftr" idx="11"/>
          </p:nvPr>
        </p:nvSpPr>
        <p:spPr>
          <a:xfrm>
            <a:off x="800100" y="6172200"/>
            <a:ext cx="40005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7"/>
          <p:cNvSpPr/>
          <p:nvPr/>
        </p:nvSpPr>
        <p:spPr>
          <a:xfrm rot="10800000" flipH="1">
            <a:off x="69412" y="2376830"/>
            <a:ext cx="9013515" cy="914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7" name="Google Shape;57;p17"/>
          <p:cNvSpPr/>
          <p:nvPr/>
        </p:nvSpPr>
        <p:spPr>
          <a:xfrm>
            <a:off x="69146" y="2341475"/>
            <a:ext cx="9013781" cy="45719"/>
          </a:xfrm>
          <a:prstGeom prst="rect">
            <a:avLst/>
          </a:prstGeom>
          <a:solidFill>
            <a:srgbClr val="C4A8A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8" name="Google Shape;58;p17"/>
          <p:cNvSpPr/>
          <p:nvPr/>
        </p:nvSpPr>
        <p:spPr>
          <a:xfrm>
            <a:off x="68306" y="2468880"/>
            <a:ext cx="9014621" cy="45720"/>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9" name="Google Shape;59;p17"/>
          <p:cNvSpPr>
            <a:spLocks noGrp="1"/>
          </p:cNvSpPr>
          <p:nvPr>
            <p:ph type="sldNum" idx="12"/>
          </p:nvPr>
        </p:nvSpPr>
        <p:spPr>
          <a:xfrm>
            <a:off x="146304" y="6208776"/>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0"/>
        <p:cNvGrpSpPr/>
        <p:nvPr/>
      </p:nvGrpSpPr>
      <p:grpSpPr>
        <a:xfrm>
          <a:off x="0" y="0"/>
          <a:ext cx="0" cy="0"/>
          <a:chOff x="0" y="0"/>
          <a:chExt cx="0" cy="0"/>
        </a:xfrm>
      </p:grpSpPr>
      <p:sp>
        <p:nvSpPr>
          <p:cNvPr id="61" name="Google Shape;61;p18"/>
          <p:cNvSpPr txBox="1">
            <a:spLocks noGrp="1"/>
          </p:cNvSpPr>
          <p:nvPr>
            <p:ph type="title"/>
          </p:nvPr>
        </p:nvSpPr>
        <p:spPr>
          <a:xfrm>
            <a:off x="914400" y="274638"/>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2" name="Google Shape;62;p18"/>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8"/>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8"/>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US"/>
              <a:t>‹#›</a:t>
            </a:fld>
            <a:endParaRPr/>
          </a:p>
        </p:txBody>
      </p:sp>
      <p:sp>
        <p:nvSpPr>
          <p:cNvPr id="65" name="Google Shape;65;p18"/>
          <p:cNvSpPr txBox="1">
            <a:spLocks noGrp="1"/>
          </p:cNvSpPr>
          <p:nvPr>
            <p:ph type="body" idx="1"/>
          </p:nvPr>
        </p:nvSpPr>
        <p:spPr>
          <a:xfrm>
            <a:off x="914400" y="1447800"/>
            <a:ext cx="3749040" cy="45720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66" name="Google Shape;66;p18"/>
          <p:cNvSpPr txBox="1">
            <a:spLocks noGrp="1"/>
          </p:cNvSpPr>
          <p:nvPr>
            <p:ph type="body" idx="2"/>
          </p:nvPr>
        </p:nvSpPr>
        <p:spPr>
          <a:xfrm>
            <a:off x="4933950" y="1447800"/>
            <a:ext cx="3749040" cy="45720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7"/>
        <p:cNvGrpSpPr/>
        <p:nvPr/>
      </p:nvGrpSpPr>
      <p:grpSpPr>
        <a:xfrm>
          <a:off x="0" y="0"/>
          <a:ext cx="0" cy="0"/>
          <a:chOff x="0" y="0"/>
          <a:chExt cx="0" cy="0"/>
        </a:xfrm>
      </p:grpSpPr>
      <p:sp>
        <p:nvSpPr>
          <p:cNvPr id="68" name="Google Shape;68;p19"/>
          <p:cNvSpPr txBox="1">
            <a:spLocks noGrp="1"/>
          </p:cNvSpPr>
          <p:nvPr>
            <p:ph type="title"/>
          </p:nvPr>
        </p:nvSpPr>
        <p:spPr>
          <a:xfrm>
            <a:off x="914400" y="273050"/>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4000"/>
              <a:buFont typeface="Libre Franklin"/>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9"/>
          <p:cNvSpPr txBox="1">
            <a:spLocks noGrp="1"/>
          </p:cNvSpPr>
          <p:nvPr>
            <p:ph type="body" idx="1"/>
          </p:nvPr>
        </p:nvSpPr>
        <p:spPr>
          <a:xfrm>
            <a:off x="914400" y="1447800"/>
            <a:ext cx="3733800" cy="762000"/>
          </a:xfrm>
          <a:prstGeom prst="rect">
            <a:avLst/>
          </a:prstGeom>
          <a:noFill/>
          <a:ln>
            <a:noFill/>
          </a:ln>
        </p:spPr>
        <p:txBody>
          <a:bodyPr spcFirstLastPara="1" wrap="square" lIns="91425" tIns="45700" rIns="91425" bIns="45700" anchor="b" anchorCtr="0">
            <a:noAutofit/>
          </a:bodyPr>
          <a:lstStyle>
            <a:lvl1pPr marL="457200" lvl="0" indent="-228600" algn="l">
              <a:spcBef>
                <a:spcPts val="580"/>
              </a:spcBef>
              <a:spcAft>
                <a:spcPts val="0"/>
              </a:spcAft>
              <a:buSzPts val="2040"/>
              <a:buNone/>
              <a:defRPr sz="2400" b="1">
                <a:solidFill>
                  <a:schemeClr val="accent1"/>
                </a:solidFill>
                <a:latin typeface="Libre Franklin"/>
                <a:ea typeface="Libre Franklin"/>
                <a:cs typeface="Libre Franklin"/>
                <a:sym typeface="Libre Franklin"/>
              </a:defRPr>
            </a:lvl1pPr>
            <a:lvl2pPr marL="914400" lvl="1" indent="-228600" algn="l">
              <a:spcBef>
                <a:spcPts val="370"/>
              </a:spcBef>
              <a:spcAft>
                <a:spcPts val="0"/>
              </a:spcAft>
              <a:buSzPts val="1700"/>
              <a:buNone/>
              <a:defRPr sz="2000" b="1"/>
            </a:lvl2pPr>
            <a:lvl3pPr marL="1371600" lvl="2" indent="-228600" algn="l">
              <a:spcBef>
                <a:spcPts val="370"/>
              </a:spcBef>
              <a:spcAft>
                <a:spcPts val="0"/>
              </a:spcAft>
              <a:buSzPts val="1530"/>
              <a:buNone/>
              <a:defRPr sz="1800" b="1"/>
            </a:lvl3pPr>
            <a:lvl4pPr marL="1828800" lvl="3" indent="-228600" algn="l">
              <a:spcBef>
                <a:spcPts val="370"/>
              </a:spcBef>
              <a:spcAft>
                <a:spcPts val="0"/>
              </a:spcAft>
              <a:buSzPts val="1280"/>
              <a:buNone/>
              <a:defRPr sz="1600" b="1"/>
            </a:lvl4pPr>
            <a:lvl5pPr marL="2286000" lvl="4" indent="-228600" algn="l">
              <a:spcBef>
                <a:spcPts val="370"/>
              </a:spcBef>
              <a:spcAft>
                <a:spcPts val="0"/>
              </a:spcAft>
              <a:buSzPts val="1600"/>
              <a:buFont typeface="Libre Baskerville"/>
              <a:buNone/>
              <a:defRPr sz="1600" b="1"/>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70" name="Google Shape;70;p19"/>
          <p:cNvSpPr txBox="1">
            <a:spLocks noGrp="1"/>
          </p:cNvSpPr>
          <p:nvPr>
            <p:ph type="body" idx="2"/>
          </p:nvPr>
        </p:nvSpPr>
        <p:spPr>
          <a:xfrm>
            <a:off x="4953000" y="1447800"/>
            <a:ext cx="3733800" cy="762000"/>
          </a:xfrm>
          <a:prstGeom prst="rect">
            <a:avLst/>
          </a:prstGeom>
          <a:noFill/>
          <a:ln>
            <a:noFill/>
          </a:ln>
        </p:spPr>
        <p:txBody>
          <a:bodyPr spcFirstLastPara="1" wrap="square" lIns="91425" tIns="45700" rIns="91425" bIns="45700" anchor="b" anchorCtr="0">
            <a:noAutofit/>
          </a:bodyPr>
          <a:lstStyle>
            <a:lvl1pPr marL="457200" lvl="0" indent="-228600" algn="l">
              <a:spcBef>
                <a:spcPts val="580"/>
              </a:spcBef>
              <a:spcAft>
                <a:spcPts val="0"/>
              </a:spcAft>
              <a:buSzPts val="2040"/>
              <a:buNone/>
              <a:defRPr sz="2400" b="1">
                <a:solidFill>
                  <a:schemeClr val="accent1"/>
                </a:solidFill>
                <a:latin typeface="Libre Franklin"/>
                <a:ea typeface="Libre Franklin"/>
                <a:cs typeface="Libre Franklin"/>
                <a:sym typeface="Libre Franklin"/>
              </a:defRPr>
            </a:lvl1pPr>
            <a:lvl2pPr marL="914400" lvl="1" indent="-228600" algn="l">
              <a:spcBef>
                <a:spcPts val="370"/>
              </a:spcBef>
              <a:spcAft>
                <a:spcPts val="0"/>
              </a:spcAft>
              <a:buSzPts val="1700"/>
              <a:buNone/>
              <a:defRPr sz="2000" b="1"/>
            </a:lvl2pPr>
            <a:lvl3pPr marL="1371600" lvl="2" indent="-228600" algn="l">
              <a:spcBef>
                <a:spcPts val="370"/>
              </a:spcBef>
              <a:spcAft>
                <a:spcPts val="0"/>
              </a:spcAft>
              <a:buSzPts val="1530"/>
              <a:buNone/>
              <a:defRPr sz="1800" b="1"/>
            </a:lvl3pPr>
            <a:lvl4pPr marL="1828800" lvl="3" indent="-228600" algn="l">
              <a:spcBef>
                <a:spcPts val="370"/>
              </a:spcBef>
              <a:spcAft>
                <a:spcPts val="0"/>
              </a:spcAft>
              <a:buSzPts val="1280"/>
              <a:buNone/>
              <a:defRPr sz="1600" b="1"/>
            </a:lvl4pPr>
            <a:lvl5pPr marL="2286000" lvl="4" indent="-228600" algn="l">
              <a:spcBef>
                <a:spcPts val="370"/>
              </a:spcBef>
              <a:spcAft>
                <a:spcPts val="0"/>
              </a:spcAft>
              <a:buSzPts val="1600"/>
              <a:buFont typeface="Libre Baskerville"/>
              <a:buNone/>
              <a:defRPr sz="1600" b="1"/>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71" name="Google Shape;71;p19"/>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9"/>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9"/>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US"/>
              <a:t>‹#›</a:t>
            </a:fld>
            <a:endParaRPr/>
          </a:p>
        </p:txBody>
      </p:sp>
      <p:sp>
        <p:nvSpPr>
          <p:cNvPr id="74" name="Google Shape;74;p19"/>
          <p:cNvSpPr txBox="1">
            <a:spLocks noGrp="1"/>
          </p:cNvSpPr>
          <p:nvPr>
            <p:ph type="body" idx="3"/>
          </p:nvPr>
        </p:nvSpPr>
        <p:spPr>
          <a:xfrm>
            <a:off x="914400" y="2247900"/>
            <a:ext cx="3733800" cy="38862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75" name="Google Shape;75;p19"/>
          <p:cNvSpPr txBox="1">
            <a:spLocks noGrp="1"/>
          </p:cNvSpPr>
          <p:nvPr>
            <p:ph type="body" idx="4"/>
          </p:nvPr>
        </p:nvSpPr>
        <p:spPr>
          <a:xfrm>
            <a:off x="4953000" y="2247900"/>
            <a:ext cx="3733800" cy="38862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6"/>
        <p:cNvGrpSpPr/>
        <p:nvPr/>
      </p:nvGrpSpPr>
      <p:grpSpPr>
        <a:xfrm>
          <a:off x="0" y="0"/>
          <a:ext cx="0" cy="0"/>
          <a:chOff x="0" y="0"/>
          <a:chExt cx="0" cy="0"/>
        </a:xfrm>
      </p:grpSpPr>
      <p:sp>
        <p:nvSpPr>
          <p:cNvPr id="77" name="Google Shape;77;p20"/>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0"/>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0"/>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0"/>
        <p:cNvGrpSpPr/>
        <p:nvPr/>
      </p:nvGrpSpPr>
      <p:grpSpPr>
        <a:xfrm>
          <a:off x="0" y="0"/>
          <a:ext cx="0" cy="0"/>
          <a:chOff x="0" y="0"/>
          <a:chExt cx="0" cy="0"/>
        </a:xfrm>
      </p:grpSpPr>
      <p:sp>
        <p:nvSpPr>
          <p:cNvPr id="81" name="Google Shape;81;p21"/>
          <p:cNvSpPr/>
          <p:nvPr/>
        </p:nvSpPr>
        <p:spPr>
          <a:xfrm>
            <a:off x="0" y="0"/>
            <a:ext cx="9144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82" name="Google Shape;82;p21"/>
          <p:cNvSpPr/>
          <p:nvPr/>
        </p:nvSpPr>
        <p:spPr>
          <a:xfrm>
            <a:off x="64008" y="69755"/>
            <a:ext cx="9013372" cy="6693408"/>
          </a:xfrm>
          <a:prstGeom prst="roundRect">
            <a:avLst>
              <a:gd name="adj" fmla="val 4929"/>
            </a:avLst>
          </a:prstGeom>
          <a:solidFill>
            <a:schemeClr val="lt1"/>
          </a:solidFill>
          <a:ln w="9525" cap="sq"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83" name="Google Shape;83;p21"/>
          <p:cNvSpPr txBox="1">
            <a:spLocks noGrp="1"/>
          </p:cNvSpPr>
          <p:nvPr>
            <p:ph type="title"/>
          </p:nvPr>
        </p:nvSpPr>
        <p:spPr>
          <a:xfrm>
            <a:off x="914400" y="273050"/>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4000"/>
              <a:buFont typeface="Libre Franklin"/>
              <a:buNone/>
              <a:defRPr sz="40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1"/>
          <p:cNvSpPr txBox="1">
            <a:spLocks noGrp="1"/>
          </p:cNvSpPr>
          <p:nvPr>
            <p:ph type="body" idx="1"/>
          </p:nvPr>
        </p:nvSpPr>
        <p:spPr>
          <a:xfrm>
            <a:off x="914400" y="1600200"/>
            <a:ext cx="1905000" cy="4495800"/>
          </a:xfrm>
          <a:prstGeom prst="rect">
            <a:avLst/>
          </a:prstGeom>
          <a:noFill/>
          <a:ln>
            <a:noFill/>
          </a:ln>
        </p:spPr>
        <p:txBody>
          <a:bodyPr spcFirstLastPara="1" wrap="square" lIns="91425" tIns="45700" rIns="91425" bIns="45700" anchor="t" anchorCtr="0">
            <a:normAutofit/>
          </a:bodyPr>
          <a:lstStyle>
            <a:lvl1pPr marL="457200" lvl="0" indent="-228600" algn="l">
              <a:spcBef>
                <a:spcPts val="580"/>
              </a:spcBef>
              <a:spcAft>
                <a:spcPts val="0"/>
              </a:spcAft>
              <a:buSzPts val="1530"/>
              <a:buNone/>
              <a:defRPr sz="1800"/>
            </a:lvl1pPr>
            <a:lvl2pPr marL="914400" lvl="1" indent="-228600" algn="l">
              <a:spcBef>
                <a:spcPts val="370"/>
              </a:spcBef>
              <a:spcAft>
                <a:spcPts val="0"/>
              </a:spcAft>
              <a:buSzPts val="1020"/>
              <a:buNone/>
              <a:defRPr sz="1200"/>
            </a:lvl2pPr>
            <a:lvl3pPr marL="1371600" lvl="2" indent="-228600" algn="l">
              <a:spcBef>
                <a:spcPts val="370"/>
              </a:spcBef>
              <a:spcAft>
                <a:spcPts val="0"/>
              </a:spcAft>
              <a:buSzPts val="850"/>
              <a:buNone/>
              <a:defRPr sz="1000"/>
            </a:lvl3pPr>
            <a:lvl4pPr marL="1828800" lvl="3" indent="-228600" algn="l">
              <a:spcBef>
                <a:spcPts val="370"/>
              </a:spcBef>
              <a:spcAft>
                <a:spcPts val="0"/>
              </a:spcAft>
              <a:buSzPts val="720"/>
              <a:buNone/>
              <a:defRPr sz="900"/>
            </a:lvl4pPr>
            <a:lvl5pPr marL="2286000" lvl="4" indent="-228600" algn="l">
              <a:spcBef>
                <a:spcPts val="370"/>
              </a:spcBef>
              <a:spcAft>
                <a:spcPts val="0"/>
              </a:spcAft>
              <a:buSzPts val="900"/>
              <a:buFont typeface="Libre Baskerville"/>
              <a:buNone/>
              <a:defRPr sz="900"/>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85" name="Google Shape;85;p21"/>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1"/>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21"/>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US"/>
              <a:t>‹#›</a:t>
            </a:fld>
            <a:endParaRPr/>
          </a:p>
        </p:txBody>
      </p:sp>
      <p:sp>
        <p:nvSpPr>
          <p:cNvPr id="88" name="Google Shape;88;p21"/>
          <p:cNvSpPr txBox="1">
            <a:spLocks noGrp="1"/>
          </p:cNvSpPr>
          <p:nvPr>
            <p:ph type="body" idx="2"/>
          </p:nvPr>
        </p:nvSpPr>
        <p:spPr>
          <a:xfrm>
            <a:off x="2971800" y="1600200"/>
            <a:ext cx="5715000" cy="44958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9"/>
        <p:cNvGrpSpPr/>
        <p:nvPr/>
      </p:nvGrpSpPr>
      <p:grpSpPr>
        <a:xfrm>
          <a:off x="0" y="0"/>
          <a:ext cx="0" cy="0"/>
          <a:chOff x="0" y="0"/>
          <a:chExt cx="0" cy="0"/>
        </a:xfrm>
      </p:grpSpPr>
      <p:sp>
        <p:nvSpPr>
          <p:cNvPr id="90" name="Google Shape;90;p22"/>
          <p:cNvSpPr txBox="1">
            <a:spLocks noGrp="1"/>
          </p:cNvSpPr>
          <p:nvPr>
            <p:ph type="title"/>
          </p:nvPr>
        </p:nvSpPr>
        <p:spPr>
          <a:xfrm>
            <a:off x="914400" y="4900550"/>
            <a:ext cx="7315200" cy="522288"/>
          </a:xfrm>
          <a:prstGeom prst="rect">
            <a:avLst/>
          </a:prstGeom>
          <a:noFill/>
          <a:ln>
            <a:noFill/>
          </a:ln>
        </p:spPr>
        <p:txBody>
          <a:bodyPr spcFirstLastPara="1" wrap="square" lIns="91425" tIns="45700" rIns="91425" bIns="91425" anchor="ctr" anchorCtr="0">
            <a:noAutofit/>
          </a:bodyPr>
          <a:lstStyle>
            <a:lvl1pPr lvl="0" algn="l">
              <a:spcBef>
                <a:spcPts val="0"/>
              </a:spcBef>
              <a:spcAft>
                <a:spcPts val="0"/>
              </a:spcAft>
              <a:buClr>
                <a:schemeClr val="dk2"/>
              </a:buClr>
              <a:buSzPts val="2800"/>
              <a:buFont typeface="Libre Franklin"/>
              <a:buNone/>
              <a:defRPr sz="28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22"/>
          <p:cNvSpPr txBox="1">
            <a:spLocks noGrp="1"/>
          </p:cNvSpPr>
          <p:nvPr>
            <p:ph type="body" idx="1"/>
          </p:nvPr>
        </p:nvSpPr>
        <p:spPr>
          <a:xfrm>
            <a:off x="914400" y="5445825"/>
            <a:ext cx="7315200" cy="685800"/>
          </a:xfrm>
          <a:prstGeom prst="rect">
            <a:avLst/>
          </a:prstGeom>
          <a:noFill/>
          <a:ln>
            <a:noFill/>
          </a:ln>
        </p:spPr>
        <p:txBody>
          <a:bodyPr spcFirstLastPara="1" wrap="square" lIns="91425" tIns="45700" rIns="91425" bIns="45700" anchor="t" anchorCtr="0">
            <a:normAutofit/>
          </a:bodyPr>
          <a:lstStyle>
            <a:lvl1pPr marL="457200" lvl="0" indent="-228600" algn="l">
              <a:spcBef>
                <a:spcPts val="580"/>
              </a:spcBef>
              <a:spcAft>
                <a:spcPts val="0"/>
              </a:spcAft>
              <a:buSzPts val="1360"/>
              <a:buFont typeface="Libre Baskerville"/>
              <a:buNone/>
              <a:defRPr sz="1600"/>
            </a:lvl1pPr>
            <a:lvl2pPr marL="914400" lvl="1" indent="-293369" algn="l">
              <a:spcBef>
                <a:spcPts val="370"/>
              </a:spcBef>
              <a:spcAft>
                <a:spcPts val="0"/>
              </a:spcAft>
              <a:buSzPts val="1020"/>
              <a:buChar char="⚫"/>
              <a:defRPr sz="1200"/>
            </a:lvl2pPr>
            <a:lvl3pPr marL="1371600" lvl="2" indent="-282575" algn="l">
              <a:spcBef>
                <a:spcPts val="370"/>
              </a:spcBef>
              <a:spcAft>
                <a:spcPts val="0"/>
              </a:spcAft>
              <a:buSzPts val="850"/>
              <a:buChar char="⚫"/>
              <a:defRPr sz="1000"/>
            </a:lvl3pPr>
            <a:lvl4pPr marL="1828800" lvl="3" indent="-274319" algn="l">
              <a:spcBef>
                <a:spcPts val="370"/>
              </a:spcBef>
              <a:spcAft>
                <a:spcPts val="0"/>
              </a:spcAft>
              <a:buSzPts val="720"/>
              <a:buChar char="⚫"/>
              <a:defRPr sz="900"/>
            </a:lvl4pPr>
            <a:lvl5pPr marL="2286000" lvl="4" indent="-285750" algn="l">
              <a:spcBef>
                <a:spcPts val="370"/>
              </a:spcBef>
              <a:spcAft>
                <a:spcPts val="0"/>
              </a:spcAft>
              <a:buSzPts val="900"/>
              <a:buFont typeface="Libre Baskerville"/>
              <a:buChar char="o"/>
              <a:defRPr sz="900"/>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92" name="Google Shape;92;p22"/>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22"/>
          <p:cNvSpPr txBox="1">
            <a:spLocks noGrp="1"/>
          </p:cNvSpPr>
          <p:nvPr>
            <p:ph type="ftr" idx="11"/>
          </p:nvPr>
        </p:nvSpPr>
        <p:spPr>
          <a:xfrm>
            <a:off x="914400" y="6172200"/>
            <a:ext cx="38862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22"/>
          <p:cNvSpPr>
            <a:spLocks noGrp="1"/>
          </p:cNvSpPr>
          <p:nvPr>
            <p:ph type="sldNum" idx="12"/>
          </p:nvPr>
        </p:nvSpPr>
        <p:spPr>
          <a:xfrm>
            <a:off x="146304" y="6208776"/>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US"/>
              <a:t>‹#›</a:t>
            </a:fld>
            <a:endParaRPr/>
          </a:p>
        </p:txBody>
      </p:sp>
      <p:sp>
        <p:nvSpPr>
          <p:cNvPr id="95" name="Google Shape;95;p22"/>
          <p:cNvSpPr/>
          <p:nvPr/>
        </p:nvSpPr>
        <p:spPr>
          <a:xfrm rot="10800000" flipH="1">
            <a:off x="68307" y="4683555"/>
            <a:ext cx="9006840" cy="914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6" name="Google Shape;96;p22"/>
          <p:cNvSpPr/>
          <p:nvPr/>
        </p:nvSpPr>
        <p:spPr>
          <a:xfrm>
            <a:off x="68508" y="4650474"/>
            <a:ext cx="9006639" cy="45719"/>
          </a:xfrm>
          <a:prstGeom prst="rect">
            <a:avLst/>
          </a:prstGeom>
          <a:solidFill>
            <a:srgbClr val="C4A8A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7" name="Google Shape;97;p22"/>
          <p:cNvSpPr/>
          <p:nvPr/>
        </p:nvSpPr>
        <p:spPr>
          <a:xfrm>
            <a:off x="68510" y="4773224"/>
            <a:ext cx="9006637" cy="48807"/>
          </a:xfrm>
          <a:prstGeom prst="rect">
            <a:avLst/>
          </a:prstGeom>
          <a:solidFill>
            <a:schemeClr val="accent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8" name="Google Shape;98;p22"/>
          <p:cNvSpPr>
            <a:spLocks noGrp="1"/>
          </p:cNvSpPr>
          <p:nvPr>
            <p:ph type="pic" idx="2"/>
          </p:nvPr>
        </p:nvSpPr>
        <p:spPr>
          <a:xfrm>
            <a:off x="68308" y="66675"/>
            <a:ext cx="9001873" cy="4581525"/>
          </a:xfrm>
          <a:prstGeom prst="round2SameRect">
            <a:avLst>
              <a:gd name="adj1" fmla="val 7101"/>
              <a:gd name="adj2" fmla="val 0"/>
            </a:avLst>
          </a:prstGeom>
          <a:solidFill>
            <a:schemeClr val="lt2"/>
          </a:solidFill>
          <a:ln w="9525" cap="flat" cmpd="sng">
            <a:solidFill>
              <a:schemeClr val="dk1"/>
            </a:solidFill>
            <a:prstDash val="solid"/>
            <a:round/>
            <a:headEnd type="none" w="sm" len="sm"/>
            <a:tailEnd type="none" w="sm" len="sm"/>
          </a:ln>
        </p:spPr>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9"/>
        <p:cNvGrpSpPr/>
        <p:nvPr/>
      </p:nvGrpSpPr>
      <p:grpSpPr>
        <a:xfrm>
          <a:off x="0" y="0"/>
          <a:ext cx="0" cy="0"/>
          <a:chOff x="0" y="0"/>
          <a:chExt cx="0" cy="0"/>
        </a:xfrm>
      </p:grpSpPr>
      <p:sp>
        <p:nvSpPr>
          <p:cNvPr id="100" name="Google Shape;100;p23"/>
          <p:cNvSpPr txBox="1">
            <a:spLocks noGrp="1"/>
          </p:cNvSpPr>
          <p:nvPr>
            <p:ph type="title"/>
          </p:nvPr>
        </p:nvSpPr>
        <p:spPr>
          <a:xfrm>
            <a:off x="914400" y="274638"/>
            <a:ext cx="7772400" cy="114300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1" name="Google Shape;101;p23"/>
          <p:cNvSpPr txBox="1">
            <a:spLocks noGrp="1"/>
          </p:cNvSpPr>
          <p:nvPr>
            <p:ph type="body" idx="1"/>
          </p:nvPr>
        </p:nvSpPr>
        <p:spPr>
          <a:xfrm rot="5400000">
            <a:off x="2514600" y="-152400"/>
            <a:ext cx="4572000" cy="77724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102" name="Google Shape;102;p23"/>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3" name="Google Shape;103;p23"/>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23"/>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05"/>
        <p:cNvGrpSpPr/>
        <p:nvPr/>
      </p:nvGrpSpPr>
      <p:grpSpPr>
        <a:xfrm>
          <a:off x="0" y="0"/>
          <a:ext cx="0" cy="0"/>
          <a:chOff x="0" y="0"/>
          <a:chExt cx="0" cy="0"/>
        </a:xfrm>
      </p:grpSpPr>
      <p:sp>
        <p:nvSpPr>
          <p:cNvPr id="106" name="Google Shape;106;p24"/>
          <p:cNvSpPr txBox="1">
            <a:spLocks noGrp="1"/>
          </p:cNvSpPr>
          <p:nvPr>
            <p:ph type="title"/>
          </p:nvPr>
        </p:nvSpPr>
        <p:spPr>
          <a:xfrm rot="5400000">
            <a:off x="4709478" y="2194564"/>
            <a:ext cx="5851525" cy="2011680"/>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7" name="Google Shape;107;p24"/>
          <p:cNvSpPr txBox="1">
            <a:spLocks noGrp="1"/>
          </p:cNvSpPr>
          <p:nvPr>
            <p:ph type="body" idx="1"/>
          </p:nvPr>
        </p:nvSpPr>
        <p:spPr>
          <a:xfrm rot="5400000">
            <a:off x="769938" y="419103"/>
            <a:ext cx="5851525" cy="5562600"/>
          </a:xfrm>
          <a:prstGeom prst="rect">
            <a:avLst/>
          </a:prstGeom>
          <a:noFill/>
          <a:ln>
            <a:noFill/>
          </a:ln>
        </p:spPr>
        <p:txBody>
          <a:bodyPr spcFirstLastPara="1" wrap="square" lIns="91425" tIns="45700" rIns="91425" bIns="45700" anchor="t" anchorCtr="0">
            <a:normAutofit/>
          </a:bodyPr>
          <a:lstStyle>
            <a:lvl1pPr marL="457200" lvl="0" indent="-325755" algn="l">
              <a:spcBef>
                <a:spcPts val="580"/>
              </a:spcBef>
              <a:spcAft>
                <a:spcPts val="0"/>
              </a:spcAft>
              <a:buSzPts val="1530"/>
              <a:buChar char="⚫"/>
              <a:defRPr/>
            </a:lvl1pPr>
            <a:lvl2pPr marL="914400" lvl="1" indent="-325755" algn="l">
              <a:spcBef>
                <a:spcPts val="370"/>
              </a:spcBef>
              <a:spcAft>
                <a:spcPts val="0"/>
              </a:spcAft>
              <a:buSzPts val="1530"/>
              <a:buChar char="⚫"/>
              <a:defRPr/>
            </a:lvl2pPr>
            <a:lvl3pPr marL="1371600" lvl="2" indent="-325755" algn="l">
              <a:spcBef>
                <a:spcPts val="370"/>
              </a:spcBef>
              <a:spcAft>
                <a:spcPts val="0"/>
              </a:spcAft>
              <a:buSzPts val="1530"/>
              <a:buChar char="⚫"/>
              <a:defRPr/>
            </a:lvl3pPr>
            <a:lvl4pPr marL="1828800" lvl="3" indent="-320039" algn="l">
              <a:spcBef>
                <a:spcPts val="370"/>
              </a:spcBef>
              <a:spcAft>
                <a:spcPts val="0"/>
              </a:spcAft>
              <a:buSzPts val="1440"/>
              <a:buChar char="⚫"/>
              <a:defRPr/>
            </a:lvl4pPr>
            <a:lvl5pPr marL="2286000" lvl="4" indent="-342900" algn="l">
              <a:spcBef>
                <a:spcPts val="370"/>
              </a:spcBef>
              <a:spcAft>
                <a:spcPts val="0"/>
              </a:spcAft>
              <a:buSzPts val="1800"/>
              <a:buChar char="o"/>
              <a:defRPr/>
            </a:lvl5pPr>
            <a:lvl6pPr marL="2743200" lvl="5" indent="-342900" algn="l">
              <a:spcBef>
                <a:spcPts val="370"/>
              </a:spcBef>
              <a:spcAft>
                <a:spcPts val="0"/>
              </a:spcAft>
              <a:buSzPts val="1800"/>
              <a:buChar char="•"/>
              <a:defRPr/>
            </a:lvl6pPr>
            <a:lvl7pPr marL="3200400" lvl="6" indent="-342900" algn="l">
              <a:spcBef>
                <a:spcPts val="370"/>
              </a:spcBef>
              <a:spcAft>
                <a:spcPts val="0"/>
              </a:spcAft>
              <a:buSzPts val="1800"/>
              <a:buChar char="•"/>
              <a:defRPr/>
            </a:lvl7pPr>
            <a:lvl8pPr marL="3657600" lvl="7" indent="-342900" algn="l">
              <a:spcBef>
                <a:spcPts val="370"/>
              </a:spcBef>
              <a:spcAft>
                <a:spcPts val="0"/>
              </a:spcAft>
              <a:buSzPts val="1800"/>
              <a:buChar char="•"/>
              <a:defRPr/>
            </a:lvl8pPr>
            <a:lvl9pPr marL="4114800" lvl="8" indent="-342900" algn="l">
              <a:spcBef>
                <a:spcPts val="370"/>
              </a:spcBef>
              <a:spcAft>
                <a:spcPts val="0"/>
              </a:spcAft>
              <a:buSzPts val="1800"/>
              <a:buChar char="•"/>
              <a:defRPr/>
            </a:lvl9pPr>
          </a:lstStyle>
          <a:p>
            <a:endParaRPr/>
          </a:p>
        </p:txBody>
      </p:sp>
      <p:sp>
        <p:nvSpPr>
          <p:cNvPr id="108" name="Google Shape;108;p24"/>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24"/>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24"/>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lvl="0" indent="0" algn="ctr">
              <a:spcBef>
                <a:spcPts val="0"/>
              </a:spcBef>
              <a:spcAft>
                <a:spcPts val="0"/>
              </a:spcAft>
              <a:buNone/>
              <a:defRPr/>
            </a:lvl1pPr>
            <a:lvl2pPr marL="0" lvl="1" indent="0" algn="ctr">
              <a:spcBef>
                <a:spcPts val="0"/>
              </a:spcBef>
              <a:spcAft>
                <a:spcPts val="0"/>
              </a:spcAft>
              <a:buNone/>
              <a:defRPr/>
            </a:lvl2pPr>
            <a:lvl3pPr marL="0" lvl="2" indent="0" algn="ctr">
              <a:spcBef>
                <a:spcPts val="0"/>
              </a:spcBef>
              <a:spcAft>
                <a:spcPts val="0"/>
              </a:spcAft>
              <a:buNone/>
              <a:defRPr/>
            </a:lvl3pPr>
            <a:lvl4pPr marL="0" lvl="3" indent="0" algn="ctr">
              <a:spcBef>
                <a:spcPts val="0"/>
              </a:spcBef>
              <a:spcAft>
                <a:spcPts val="0"/>
              </a:spcAft>
              <a:buNone/>
              <a:defRPr/>
            </a:lvl4pPr>
            <a:lvl5pPr marL="0" lvl="4" indent="0" algn="ctr">
              <a:spcBef>
                <a:spcPts val="0"/>
              </a:spcBef>
              <a:spcAft>
                <a:spcPts val="0"/>
              </a:spcAft>
              <a:buNone/>
              <a:defRPr/>
            </a:lvl5pPr>
            <a:lvl6pPr marL="0" lvl="5" indent="0" algn="ctr">
              <a:spcBef>
                <a:spcPts val="0"/>
              </a:spcBef>
              <a:spcAft>
                <a:spcPts val="0"/>
              </a:spcAft>
              <a:buNone/>
              <a:defRPr/>
            </a:lvl6pPr>
            <a:lvl7pPr marL="0" lvl="6" indent="0" algn="ctr">
              <a:spcBef>
                <a:spcPts val="0"/>
              </a:spcBef>
              <a:spcAft>
                <a:spcPts val="0"/>
              </a:spcAft>
              <a:buNone/>
              <a:defRPr/>
            </a:lvl7pPr>
            <a:lvl8pPr marL="0" lvl="7" indent="0" algn="ctr">
              <a:spcBef>
                <a:spcPts val="0"/>
              </a:spcBef>
              <a:spcAft>
                <a:spcPts val="0"/>
              </a:spcAft>
              <a:buNone/>
              <a:defRPr/>
            </a:lvl8pPr>
            <a:lvl9pPr marL="0" lvl="8" indent="0" algn="ctr">
              <a:spcBef>
                <a:spcPts val="0"/>
              </a:spcBef>
              <a:spcAft>
                <a:spcPts val="0"/>
              </a:spcAft>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able" type="tbl">
  <p:cSld name="TABLE">
    <p:spTree>
      <p:nvGrpSpPr>
        <p:cNvPr id="1" name="Shape 111"/>
        <p:cNvGrpSpPr/>
        <p:nvPr/>
      </p:nvGrpSpPr>
      <p:grpSpPr>
        <a:xfrm>
          <a:off x="0" y="0"/>
          <a:ext cx="0" cy="0"/>
          <a:chOff x="0" y="0"/>
          <a:chExt cx="0" cy="0"/>
        </a:xfrm>
      </p:grpSpPr>
      <p:sp>
        <p:nvSpPr>
          <p:cNvPr id="112" name="Google Shape;112;p25"/>
          <p:cNvSpPr txBox="1">
            <a:spLocks noGrp="1"/>
          </p:cNvSpPr>
          <p:nvPr>
            <p:ph type="title"/>
          </p:nvPr>
        </p:nvSpPr>
        <p:spPr>
          <a:xfrm>
            <a:off x="457200" y="260350"/>
            <a:ext cx="8291513" cy="720725"/>
          </a:xfrm>
          <a:prstGeom prst="rect">
            <a:avLst/>
          </a:prstGeom>
          <a:noFill/>
          <a:ln>
            <a:noFill/>
          </a:ln>
        </p:spPr>
        <p:txBody>
          <a:bodyPr spcFirstLastPara="1" wrap="square" lIns="91425" tIns="45700" rIns="91425" bIns="91425"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3" name="Google Shape;113;p25"/>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25"/>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25"/>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marR="0" lvl="0" indent="0" algn="ctr">
              <a:spcBef>
                <a:spcPts val="0"/>
              </a:spcBef>
              <a:spcAft>
                <a:spcPts val="0"/>
              </a:spcAft>
              <a:buNone/>
              <a:defRPr sz="1400">
                <a:solidFill>
                  <a:srgbClr val="FFFFFF"/>
                </a:solidFill>
                <a:latin typeface="Libre Franklin"/>
                <a:ea typeface="Libre Franklin"/>
                <a:cs typeface="Libre Franklin"/>
                <a:sym typeface="Libre Franklin"/>
              </a:defRPr>
            </a:lvl1pPr>
            <a:lvl2pPr marL="0" marR="0" lvl="1" indent="0" algn="ctr">
              <a:spcBef>
                <a:spcPts val="0"/>
              </a:spcBef>
              <a:spcAft>
                <a:spcPts val="0"/>
              </a:spcAft>
              <a:buNone/>
              <a:defRPr sz="1400">
                <a:solidFill>
                  <a:srgbClr val="FFFFFF"/>
                </a:solidFill>
                <a:latin typeface="Libre Franklin"/>
                <a:ea typeface="Libre Franklin"/>
                <a:cs typeface="Libre Franklin"/>
                <a:sym typeface="Libre Franklin"/>
              </a:defRPr>
            </a:lvl2pPr>
            <a:lvl3pPr marL="0" marR="0" lvl="2" indent="0" algn="ctr">
              <a:spcBef>
                <a:spcPts val="0"/>
              </a:spcBef>
              <a:spcAft>
                <a:spcPts val="0"/>
              </a:spcAft>
              <a:buNone/>
              <a:defRPr sz="1400">
                <a:solidFill>
                  <a:srgbClr val="FFFFFF"/>
                </a:solidFill>
                <a:latin typeface="Libre Franklin"/>
                <a:ea typeface="Libre Franklin"/>
                <a:cs typeface="Libre Franklin"/>
                <a:sym typeface="Libre Franklin"/>
              </a:defRPr>
            </a:lvl3pPr>
            <a:lvl4pPr marL="0" marR="0" lvl="3" indent="0" algn="ctr">
              <a:spcBef>
                <a:spcPts val="0"/>
              </a:spcBef>
              <a:spcAft>
                <a:spcPts val="0"/>
              </a:spcAft>
              <a:buNone/>
              <a:defRPr sz="1400">
                <a:solidFill>
                  <a:srgbClr val="FFFFFF"/>
                </a:solidFill>
                <a:latin typeface="Libre Franklin"/>
                <a:ea typeface="Libre Franklin"/>
                <a:cs typeface="Libre Franklin"/>
                <a:sym typeface="Libre Franklin"/>
              </a:defRPr>
            </a:lvl4pPr>
            <a:lvl5pPr marL="0" marR="0" lvl="4" indent="0" algn="ctr">
              <a:spcBef>
                <a:spcPts val="0"/>
              </a:spcBef>
              <a:spcAft>
                <a:spcPts val="0"/>
              </a:spcAft>
              <a:buNone/>
              <a:defRPr sz="1400">
                <a:solidFill>
                  <a:srgbClr val="FFFFFF"/>
                </a:solidFill>
                <a:latin typeface="Libre Franklin"/>
                <a:ea typeface="Libre Franklin"/>
                <a:cs typeface="Libre Franklin"/>
                <a:sym typeface="Libre Franklin"/>
              </a:defRPr>
            </a:lvl5pPr>
            <a:lvl6pPr marL="0" marR="0" lvl="5" indent="0" algn="ctr">
              <a:spcBef>
                <a:spcPts val="0"/>
              </a:spcBef>
              <a:spcAft>
                <a:spcPts val="0"/>
              </a:spcAft>
              <a:buNone/>
              <a:defRPr sz="1400">
                <a:solidFill>
                  <a:srgbClr val="FFFFFF"/>
                </a:solidFill>
                <a:latin typeface="Libre Franklin"/>
                <a:ea typeface="Libre Franklin"/>
                <a:cs typeface="Libre Franklin"/>
                <a:sym typeface="Libre Franklin"/>
              </a:defRPr>
            </a:lvl6pPr>
            <a:lvl7pPr marL="0" marR="0" lvl="6" indent="0" algn="ctr">
              <a:spcBef>
                <a:spcPts val="0"/>
              </a:spcBef>
              <a:spcAft>
                <a:spcPts val="0"/>
              </a:spcAft>
              <a:buNone/>
              <a:defRPr sz="1400">
                <a:solidFill>
                  <a:srgbClr val="FFFFFF"/>
                </a:solidFill>
                <a:latin typeface="Libre Franklin"/>
                <a:ea typeface="Libre Franklin"/>
                <a:cs typeface="Libre Franklin"/>
                <a:sym typeface="Libre Franklin"/>
              </a:defRPr>
            </a:lvl7pPr>
            <a:lvl8pPr marL="0" marR="0" lvl="7" indent="0" algn="ctr">
              <a:spcBef>
                <a:spcPts val="0"/>
              </a:spcBef>
              <a:spcAft>
                <a:spcPts val="0"/>
              </a:spcAft>
              <a:buNone/>
              <a:defRPr sz="1400">
                <a:solidFill>
                  <a:srgbClr val="FFFFFF"/>
                </a:solidFill>
                <a:latin typeface="Libre Franklin"/>
                <a:ea typeface="Libre Franklin"/>
                <a:cs typeface="Libre Franklin"/>
                <a:sym typeface="Libre Franklin"/>
              </a:defRPr>
            </a:lvl8pPr>
            <a:lvl9pPr marL="0" marR="0" lvl="8" indent="0" algn="ctr">
              <a:spcBef>
                <a:spcPts val="0"/>
              </a:spcBef>
              <a:spcAft>
                <a:spcPts val="0"/>
              </a:spcAft>
              <a:buNone/>
              <a:defRPr sz="1400">
                <a:solidFill>
                  <a:srgbClr val="FFFFFF"/>
                </a:solidFill>
                <a:latin typeface="Libre Franklin"/>
                <a:ea typeface="Libre Franklin"/>
                <a:cs typeface="Libre Franklin"/>
                <a:sym typeface="Libre Franklin"/>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3"/>
          <p:cNvSpPr/>
          <p:nvPr/>
        </p:nvSpPr>
        <p:spPr>
          <a:xfrm>
            <a:off x="0" y="0"/>
            <a:ext cx="9144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 name="Google Shape;11;p13"/>
          <p:cNvSpPr/>
          <p:nvPr/>
        </p:nvSpPr>
        <p:spPr>
          <a:xfrm>
            <a:off x="64008" y="69755"/>
            <a:ext cx="9013372" cy="6693408"/>
          </a:xfrm>
          <a:prstGeom prst="roundRect">
            <a:avLst>
              <a:gd name="adj" fmla="val 4929"/>
            </a:avLst>
          </a:prstGeom>
          <a:solidFill>
            <a:schemeClr val="lt1"/>
          </a:solidFill>
          <a:ln w="9525" cap="sq"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2" name="Google Shape;12;p13"/>
          <p:cNvSpPr txBox="1">
            <a:spLocks noGrp="1"/>
          </p:cNvSpPr>
          <p:nvPr>
            <p:ph type="title"/>
          </p:nvPr>
        </p:nvSpPr>
        <p:spPr>
          <a:xfrm>
            <a:off x="914400" y="274638"/>
            <a:ext cx="7772400" cy="1143000"/>
          </a:xfrm>
          <a:prstGeom prst="rect">
            <a:avLst/>
          </a:prstGeom>
          <a:noFill/>
          <a:ln>
            <a:noFill/>
          </a:ln>
        </p:spPr>
        <p:txBody>
          <a:bodyPr spcFirstLastPara="1" wrap="square" lIns="91425" tIns="45700" rIns="91425" bIns="91425" anchor="b" anchorCtr="0">
            <a:normAutofit/>
          </a:bodyPr>
          <a:lstStyle>
            <a:lvl1pPr marR="0" lvl="0" algn="l" rtl="0">
              <a:spcBef>
                <a:spcPts val="0"/>
              </a:spcBef>
              <a:spcAft>
                <a:spcPts val="0"/>
              </a:spcAft>
              <a:buClr>
                <a:schemeClr val="dk2"/>
              </a:buClr>
              <a:buSzPts val="4000"/>
              <a:buFont typeface="Libre Franklin"/>
              <a:buNone/>
              <a:defRPr sz="4000" b="0" i="0" u="none" strike="noStrike" cap="none">
                <a:solidFill>
                  <a:schemeClr val="dk2"/>
                </a:solidFill>
                <a:latin typeface="Libre Franklin"/>
                <a:ea typeface="Libre Franklin"/>
                <a:cs typeface="Libre Franklin"/>
                <a:sym typeface="Libre Frankli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13"/>
          <p:cNvSpPr txBox="1">
            <a:spLocks noGrp="1"/>
          </p:cNvSpPr>
          <p:nvPr>
            <p:ph type="body" idx="1"/>
          </p:nvPr>
        </p:nvSpPr>
        <p:spPr>
          <a:xfrm>
            <a:off x="914400" y="1447800"/>
            <a:ext cx="7772400" cy="4572000"/>
          </a:xfrm>
          <a:prstGeom prst="rect">
            <a:avLst/>
          </a:prstGeom>
          <a:noFill/>
          <a:ln>
            <a:noFill/>
          </a:ln>
        </p:spPr>
        <p:txBody>
          <a:bodyPr spcFirstLastPara="1" wrap="square" lIns="91425" tIns="45700" rIns="91425" bIns="45700" anchor="t" anchorCtr="0">
            <a:normAutofit/>
          </a:bodyPr>
          <a:lstStyle>
            <a:lvl1pPr marL="457200" marR="0" lvl="0" indent="-368935" algn="l" rtl="0">
              <a:spcBef>
                <a:spcPts val="580"/>
              </a:spcBef>
              <a:spcAft>
                <a:spcPts val="0"/>
              </a:spcAft>
              <a:buClr>
                <a:schemeClr val="accent1"/>
              </a:buClr>
              <a:buSzPts val="2210"/>
              <a:buFont typeface="Noto Sans Symbols"/>
              <a:buChar char="⚫"/>
              <a:defRPr sz="2600" b="0" i="0" u="none" strike="noStrike" cap="none">
                <a:solidFill>
                  <a:schemeClr val="dk1"/>
                </a:solidFill>
                <a:latin typeface="Libre Baskerville"/>
                <a:ea typeface="Libre Baskerville"/>
                <a:cs typeface="Libre Baskerville"/>
                <a:sym typeface="Libre Baskerville"/>
              </a:defRPr>
            </a:lvl1pPr>
            <a:lvl2pPr marL="914400" marR="0" lvl="1" indent="-358140" algn="l" rtl="0">
              <a:spcBef>
                <a:spcPts val="370"/>
              </a:spcBef>
              <a:spcAft>
                <a:spcPts val="0"/>
              </a:spcAft>
              <a:buClr>
                <a:schemeClr val="accent2"/>
              </a:buClr>
              <a:buSzPts val="2040"/>
              <a:buFont typeface="Noto Sans Symbols"/>
              <a:buChar char="⚫"/>
              <a:defRPr sz="2400" b="0" i="0" u="none" strike="noStrike" cap="none">
                <a:solidFill>
                  <a:schemeClr val="dk1"/>
                </a:solidFill>
                <a:latin typeface="Libre Baskerville"/>
                <a:ea typeface="Libre Baskerville"/>
                <a:cs typeface="Libre Baskerville"/>
                <a:sym typeface="Libre Baskerville"/>
              </a:defRPr>
            </a:lvl2pPr>
            <a:lvl3pPr marL="1371600" marR="0" lvl="2" indent="-336550" algn="l" rtl="0">
              <a:spcBef>
                <a:spcPts val="370"/>
              </a:spcBef>
              <a:spcAft>
                <a:spcPts val="0"/>
              </a:spcAft>
              <a:buClr>
                <a:srgbClr val="C4A8A8"/>
              </a:buClr>
              <a:buSzPts val="1700"/>
              <a:buFont typeface="Noto Sans Symbols"/>
              <a:buChar char="⚫"/>
              <a:defRPr sz="2000" b="0" i="0" u="none" strike="noStrike" cap="none">
                <a:solidFill>
                  <a:schemeClr val="dk1"/>
                </a:solidFill>
                <a:latin typeface="Libre Baskerville"/>
                <a:ea typeface="Libre Baskerville"/>
                <a:cs typeface="Libre Baskerville"/>
                <a:sym typeface="Libre Baskerville"/>
              </a:defRPr>
            </a:lvl3pPr>
            <a:lvl4pPr marL="1828800" marR="0" lvl="3" indent="-330200" algn="l" rtl="0">
              <a:spcBef>
                <a:spcPts val="370"/>
              </a:spcBef>
              <a:spcAft>
                <a:spcPts val="0"/>
              </a:spcAft>
              <a:buClr>
                <a:schemeClr val="accent3"/>
              </a:buClr>
              <a:buSzPts val="1600"/>
              <a:buFont typeface="Noto Sans Symbols"/>
              <a:buChar char="⚫"/>
              <a:defRPr sz="2000" b="0" i="0" u="none" strike="noStrike" cap="none">
                <a:solidFill>
                  <a:schemeClr val="dk1"/>
                </a:solidFill>
                <a:latin typeface="Libre Baskerville"/>
                <a:ea typeface="Libre Baskerville"/>
                <a:cs typeface="Libre Baskerville"/>
                <a:sym typeface="Libre Baskerville"/>
              </a:defRPr>
            </a:lvl4pPr>
            <a:lvl5pPr marL="2286000" marR="0" lvl="4" indent="-355600" algn="l" rtl="0">
              <a:spcBef>
                <a:spcPts val="370"/>
              </a:spcBef>
              <a:spcAft>
                <a:spcPts val="0"/>
              </a:spcAft>
              <a:buClr>
                <a:schemeClr val="accent3"/>
              </a:buClr>
              <a:buSzPts val="2000"/>
              <a:buFont typeface="Libre Baskerville"/>
              <a:buChar char="o"/>
              <a:defRPr sz="2000" b="0" i="0" u="none" strike="noStrike" cap="none">
                <a:solidFill>
                  <a:schemeClr val="dk1"/>
                </a:solidFill>
                <a:latin typeface="Libre Baskerville"/>
                <a:ea typeface="Libre Baskerville"/>
                <a:cs typeface="Libre Baskerville"/>
                <a:sym typeface="Libre Baskerville"/>
              </a:defRPr>
            </a:lvl5pPr>
            <a:lvl6pPr marL="2743200" marR="0" lvl="5" indent="-342900" algn="l" rtl="0">
              <a:spcBef>
                <a:spcPts val="370"/>
              </a:spcBef>
              <a:spcAft>
                <a:spcPts val="0"/>
              </a:spcAft>
              <a:buClr>
                <a:schemeClr val="accent3"/>
              </a:buClr>
              <a:buSzPts val="1800"/>
              <a:buFont typeface="Libre Baskerville"/>
              <a:buChar char="•"/>
              <a:defRPr sz="1800" b="0" i="0" u="none" strike="noStrike" cap="none">
                <a:solidFill>
                  <a:schemeClr val="dk1"/>
                </a:solidFill>
                <a:latin typeface="Libre Baskerville"/>
                <a:ea typeface="Libre Baskerville"/>
                <a:cs typeface="Libre Baskerville"/>
                <a:sym typeface="Libre Baskerville"/>
              </a:defRPr>
            </a:lvl6pPr>
            <a:lvl7pPr marL="3200400" marR="0" lvl="6" indent="-342900" algn="l" rtl="0">
              <a:spcBef>
                <a:spcPts val="370"/>
              </a:spcBef>
              <a:spcAft>
                <a:spcPts val="0"/>
              </a:spcAft>
              <a:buClr>
                <a:schemeClr val="accent2"/>
              </a:buClr>
              <a:buSzPts val="1800"/>
              <a:buFont typeface="Libre Baskerville"/>
              <a:buChar char="•"/>
              <a:defRPr sz="1800" b="0" i="0" u="none" strike="noStrike" cap="none">
                <a:solidFill>
                  <a:schemeClr val="dk1"/>
                </a:solidFill>
                <a:latin typeface="Libre Baskerville"/>
                <a:ea typeface="Libre Baskerville"/>
                <a:cs typeface="Libre Baskerville"/>
                <a:sym typeface="Libre Baskerville"/>
              </a:defRPr>
            </a:lvl7pPr>
            <a:lvl8pPr marL="3657600" marR="0" lvl="7" indent="-342900" algn="l" rtl="0">
              <a:spcBef>
                <a:spcPts val="370"/>
              </a:spcBef>
              <a:spcAft>
                <a:spcPts val="0"/>
              </a:spcAft>
              <a:buClr>
                <a:srgbClr val="C4A8A8"/>
              </a:buClr>
              <a:buSzPts val="1800"/>
              <a:buFont typeface="Libre Baskerville"/>
              <a:buChar char="•"/>
              <a:defRPr sz="1800" b="0" i="0" u="none" strike="noStrike" cap="none">
                <a:solidFill>
                  <a:schemeClr val="dk1"/>
                </a:solidFill>
                <a:latin typeface="Libre Baskerville"/>
                <a:ea typeface="Libre Baskerville"/>
                <a:cs typeface="Libre Baskerville"/>
                <a:sym typeface="Libre Baskerville"/>
              </a:defRPr>
            </a:lvl8pPr>
            <a:lvl9pPr marL="4114800" marR="0" lvl="8" indent="-342900" algn="l" rtl="0">
              <a:spcBef>
                <a:spcPts val="370"/>
              </a:spcBef>
              <a:spcAft>
                <a:spcPts val="0"/>
              </a:spcAft>
              <a:buClr>
                <a:srgbClr val="CAABA9"/>
              </a:buClr>
              <a:buSzPts val="1800"/>
              <a:buFont typeface="Libre Baskerville"/>
              <a:buChar char="•"/>
              <a:defRPr sz="1800" b="0" i="0" u="none" strike="noStrike" cap="none">
                <a:solidFill>
                  <a:schemeClr val="dk1"/>
                </a:solidFill>
                <a:latin typeface="Libre Baskerville"/>
                <a:ea typeface="Libre Baskerville"/>
                <a:cs typeface="Libre Baskerville"/>
                <a:sym typeface="Libre Baskerville"/>
              </a:defRPr>
            </a:lvl9pPr>
          </a:lstStyle>
          <a:p>
            <a:endParaRPr/>
          </a:p>
        </p:txBody>
      </p:sp>
      <p:sp>
        <p:nvSpPr>
          <p:cNvPr id="14" name="Google Shape;14;p13"/>
          <p:cNvSpPr txBox="1">
            <a:spLocks noGrp="1"/>
          </p:cNvSpPr>
          <p:nvPr>
            <p:ph type="dt" idx="10"/>
          </p:nvPr>
        </p:nvSpPr>
        <p:spPr>
          <a:xfrm>
            <a:off x="6172200" y="6191250"/>
            <a:ext cx="2476500" cy="476250"/>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5" name="Google Shape;15;p13"/>
          <p:cNvSpPr txBox="1">
            <a:spLocks noGrp="1"/>
          </p:cNvSpPr>
          <p:nvPr>
            <p:ph type="ftr" idx="11"/>
          </p:nvPr>
        </p:nvSpPr>
        <p:spPr>
          <a:xfrm>
            <a:off x="914400" y="6172200"/>
            <a:ext cx="3962400" cy="4572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6" name="Google Shape;16;p13"/>
          <p:cNvSpPr>
            <a:spLocks noGrp="1"/>
          </p:cNvSpPr>
          <p:nvPr>
            <p:ph type="sldNum" idx="12"/>
          </p:nvPr>
        </p:nvSpPr>
        <p:spPr>
          <a:xfrm>
            <a:off x="146304" y="6210300"/>
            <a:ext cx="457200" cy="457200"/>
          </a:xfrm>
          <a:prstGeom prst="ellipse">
            <a:avLst/>
          </a:prstGeom>
          <a:solidFill>
            <a:schemeClr val="accent1"/>
          </a:solidFill>
          <a:ln>
            <a:noFill/>
          </a:ln>
        </p:spPr>
        <p:txBody>
          <a:bodyPr spcFirstLastPara="1" wrap="square" lIns="0" tIns="0" rIns="0" bIns="0" anchor="ctr" anchorCtr="1">
            <a:noAutofit/>
          </a:bodyPr>
          <a:lstStyle>
            <a:lvl1pPr marL="0" marR="0" lvl="0"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1pPr>
            <a:lvl2pPr marL="0" marR="0" lvl="1"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2pPr>
            <a:lvl3pPr marL="0" marR="0" lvl="2"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3pPr>
            <a:lvl4pPr marL="0" marR="0" lvl="3"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4pPr>
            <a:lvl5pPr marL="0" marR="0" lvl="4"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5pPr>
            <a:lvl6pPr marL="0" marR="0" lvl="5"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6pPr>
            <a:lvl7pPr marL="0" marR="0" lvl="6"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7pPr>
            <a:lvl8pPr marL="0" marR="0" lvl="7"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8pPr>
            <a:lvl9pPr marL="0" marR="0" lvl="8" indent="0" algn="ctr" rtl="0">
              <a:spcBef>
                <a:spcPts val="0"/>
              </a:spcBef>
              <a:spcAft>
                <a:spcPts val="0"/>
              </a:spcAft>
              <a:buNone/>
              <a:defRPr sz="1400" b="0" i="0" u="none" strike="noStrike" cap="none">
                <a:solidFill>
                  <a:srgbClr val="FFFFFF"/>
                </a:solidFill>
                <a:latin typeface="Libre Franklin"/>
                <a:ea typeface="Libre Franklin"/>
                <a:cs typeface="Libre Franklin"/>
                <a:sym typeface="Libre Franklin"/>
              </a:defRPr>
            </a:lvl9pPr>
          </a:lstStyle>
          <a:p>
            <a:pPr marL="0" lvl="0" indent="0" algn="ctr" rtl="0">
              <a:spcBef>
                <a:spcPts val="0"/>
              </a:spcBef>
              <a:spcAft>
                <a:spcPts val="0"/>
              </a:spcAft>
              <a:buNone/>
            </a:pPr>
            <a:fld id="{00000000-1234-1234-1234-123412341234}" type="slidenum">
              <a:rPr lang="en-US"/>
              <a:t>‹#›</a:t>
            </a:fld>
            <a:endParaRPr/>
          </a:p>
        </p:txBody>
      </p:sp>
      <p:sp>
        <p:nvSpPr>
          <p:cNvPr id="17" name="Google Shape;17;p13"/>
          <p:cNvSpPr/>
          <p:nvPr/>
        </p:nvSpPr>
        <p:spPr>
          <a:xfrm>
            <a:off x="-3175" y="0"/>
            <a:ext cx="9144000" cy="1196975"/>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18" name="Google Shape;18;p13"/>
          <p:cNvSpPr/>
          <p:nvPr/>
        </p:nvSpPr>
        <p:spPr>
          <a:xfrm>
            <a:off x="0" y="6308725"/>
            <a:ext cx="9139238" cy="277813"/>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19" name="Google Shape;19;p13"/>
          <p:cNvSpPr/>
          <p:nvPr/>
        </p:nvSpPr>
        <p:spPr>
          <a:xfrm>
            <a:off x="-3175" y="1089025"/>
            <a:ext cx="9147175" cy="215900"/>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20" name="Google Shape;20;p13"/>
          <p:cNvSpPr/>
          <p:nvPr/>
        </p:nvSpPr>
        <p:spPr>
          <a:xfrm>
            <a:off x="0" y="6605588"/>
            <a:ext cx="9139238" cy="277812"/>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pic>
        <p:nvPicPr>
          <p:cNvPr id="21" name="Google Shape;21;p13" descr="CHALKS"/>
          <p:cNvPicPr preferRelativeResize="0"/>
          <p:nvPr/>
        </p:nvPicPr>
        <p:blipFill rotWithShape="1">
          <a:blip r:embed="rId14">
            <a:alphaModFix/>
          </a:blip>
          <a:srcRect/>
          <a:stretch/>
        </p:blipFill>
        <p:spPr>
          <a:xfrm>
            <a:off x="215900" y="4689475"/>
            <a:ext cx="3024188" cy="1935163"/>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wipe dir="r"/>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mailto:admin@christchurchschool.herts.sch.uk" TargetMode="Externa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s://docs.google.com/document/d/1-tNte0XYC40sElqu4et4htynPDOyCqWMzzTqrF3K8KA/edit?usp=sharing" TargetMode="External"/><Relationship Id="rId4" Type="http://schemas.openxmlformats.org/officeDocument/2006/relationships/hyperlink" Target="https://forms.gle/GQjFnWK4SVtLQLJG7"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
          <p:cNvSpPr txBox="1">
            <a:spLocks noGrp="1"/>
          </p:cNvSpPr>
          <p:nvPr>
            <p:ph type="ctrTitle"/>
          </p:nvPr>
        </p:nvSpPr>
        <p:spPr>
          <a:xfrm>
            <a:off x="457200" y="872716"/>
            <a:ext cx="8229600" cy="2103239"/>
          </a:xfrm>
          <a:prstGeom prst="rect">
            <a:avLst/>
          </a:prstGeom>
          <a:noFill/>
          <a:ln>
            <a:noFill/>
          </a:ln>
        </p:spPr>
        <p:txBody>
          <a:bodyPr spcFirstLastPara="1" wrap="square" lIns="91425" tIns="45700" rIns="91425" bIns="91425" anchor="ctr" anchorCtr="0">
            <a:normAutofit/>
          </a:bodyPr>
          <a:lstStyle/>
          <a:p>
            <a:pPr marL="0" lvl="0" indent="0" algn="ctr" rtl="0">
              <a:spcBef>
                <a:spcPts val="0"/>
              </a:spcBef>
              <a:spcAft>
                <a:spcPts val="0"/>
              </a:spcAft>
              <a:buClr>
                <a:srgbClr val="FFFFFF"/>
              </a:buClr>
              <a:buSzPts val="2400"/>
              <a:buFont typeface="Century Gothic"/>
              <a:buNone/>
            </a:pPr>
            <a:r>
              <a:rPr lang="en-US" sz="2400" b="1" dirty="0">
                <a:latin typeface="Century Gothic" panose="020B0502020202020204" pitchFamily="34" charset="0"/>
                <a:ea typeface="Comic Sans MS"/>
                <a:cs typeface="Comic Sans MS"/>
                <a:sym typeface="Comic Sans MS"/>
              </a:rPr>
              <a:t>Welcome to </a:t>
            </a:r>
            <a:br>
              <a:rPr lang="en-US" sz="2400" b="1" dirty="0">
                <a:latin typeface="Century Gothic" panose="020B0502020202020204" pitchFamily="34" charset="0"/>
                <a:ea typeface="Comic Sans MS"/>
                <a:cs typeface="Comic Sans MS"/>
                <a:sym typeface="Comic Sans MS"/>
              </a:rPr>
            </a:br>
            <a:r>
              <a:rPr lang="en-US" sz="2400" b="1" dirty="0">
                <a:latin typeface="Century Gothic" panose="020B0502020202020204" pitchFamily="34" charset="0"/>
                <a:ea typeface="Comic Sans MS"/>
                <a:cs typeface="Comic Sans MS"/>
                <a:sym typeface="Comic Sans MS"/>
              </a:rPr>
              <a:t>the Year 3 </a:t>
            </a:r>
            <a:br>
              <a:rPr lang="en-US" sz="2400" b="1" dirty="0">
                <a:latin typeface="Century Gothic" panose="020B0502020202020204" pitchFamily="34" charset="0"/>
                <a:ea typeface="Comic Sans MS"/>
                <a:cs typeface="Comic Sans MS"/>
                <a:sym typeface="Comic Sans MS"/>
              </a:rPr>
            </a:br>
            <a:r>
              <a:rPr lang="en-US" sz="2400" b="1" dirty="0">
                <a:latin typeface="Century Gothic" panose="020B0502020202020204" pitchFamily="34" charset="0"/>
                <a:ea typeface="Comic Sans MS"/>
                <a:cs typeface="Comic Sans MS"/>
                <a:sym typeface="Comic Sans MS"/>
              </a:rPr>
              <a:t>Curriculum </a:t>
            </a:r>
            <a:br>
              <a:rPr lang="en-US" sz="2400" b="1" dirty="0">
                <a:latin typeface="Century Gothic" panose="020B0502020202020204" pitchFamily="34" charset="0"/>
                <a:ea typeface="Comic Sans MS"/>
                <a:cs typeface="Comic Sans MS"/>
                <a:sym typeface="Comic Sans MS"/>
              </a:rPr>
            </a:br>
            <a:r>
              <a:rPr lang="en-US" sz="2400" b="1" dirty="0">
                <a:latin typeface="Century Gothic" panose="020B0502020202020204" pitchFamily="34" charset="0"/>
                <a:ea typeface="Comic Sans MS"/>
                <a:cs typeface="Comic Sans MS"/>
                <a:sym typeface="Comic Sans MS"/>
              </a:rPr>
              <a:t>Information Evening</a:t>
            </a:r>
            <a:endParaRPr dirty="0">
              <a:latin typeface="Century Gothic" panose="020B0502020202020204" pitchFamily="34" charset="0"/>
              <a:ea typeface="Comic Sans MS"/>
              <a:cs typeface="Comic Sans MS"/>
              <a:sym typeface="Comic Sans MS"/>
            </a:endParaRPr>
          </a:p>
        </p:txBody>
      </p:sp>
      <p:pic>
        <p:nvPicPr>
          <p:cNvPr id="122" name="Google Shape;122;p1"/>
          <p:cNvPicPr preferRelativeResize="0"/>
          <p:nvPr/>
        </p:nvPicPr>
        <p:blipFill rotWithShape="1">
          <a:blip r:embed="rId3">
            <a:alphaModFix/>
          </a:blip>
          <a:srcRect l="25983" t="7784" r="66538" b="75066"/>
          <a:stretch/>
        </p:blipFill>
        <p:spPr>
          <a:xfrm>
            <a:off x="7776356" y="0"/>
            <a:ext cx="1367644" cy="1764196"/>
          </a:xfrm>
          <a:prstGeom prst="rect">
            <a:avLst/>
          </a:prstGeom>
          <a:noFill/>
          <a:ln>
            <a:noFill/>
          </a:ln>
        </p:spPr>
      </p:pic>
    </p:spTree>
  </p:cSld>
  <p:clrMapOvr>
    <a:masterClrMapping/>
  </p:clrMapOvr>
  <p:transition advTm="8023">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
          <p:cNvSpPr/>
          <p:nvPr/>
        </p:nvSpPr>
        <p:spPr>
          <a:xfrm>
            <a:off x="2656550" y="620688"/>
            <a:ext cx="3632200" cy="5637212"/>
          </a:xfrm>
          <a:custGeom>
            <a:avLst/>
            <a:gdLst/>
            <a:ahLst/>
            <a:cxnLst/>
            <a:rect l="l" t="t" r="r" b="b"/>
            <a:pathLst>
              <a:path w="3632548" h="5636713" extrusionOk="0">
                <a:moveTo>
                  <a:pt x="137786" y="0"/>
                </a:moveTo>
                <a:lnTo>
                  <a:pt x="0" y="5611661"/>
                </a:lnTo>
                <a:lnTo>
                  <a:pt x="3632548" y="5636713"/>
                </a:lnTo>
                <a:lnTo>
                  <a:pt x="3482235" y="12526"/>
                </a:lnTo>
                <a:lnTo>
                  <a:pt x="137786" y="0"/>
                </a:lnTo>
                <a:close/>
              </a:path>
            </a:pathLst>
          </a:custGeom>
          <a:solidFill>
            <a:srgbClr val="02040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29" name="Google Shape;129;p2"/>
          <p:cNvSpPr txBox="1">
            <a:spLocks noGrp="1"/>
          </p:cNvSpPr>
          <p:nvPr>
            <p:ph type="ctrTitle"/>
          </p:nvPr>
        </p:nvSpPr>
        <p:spPr>
          <a:xfrm>
            <a:off x="2231740" y="440668"/>
            <a:ext cx="4392488" cy="4888582"/>
          </a:xfrm>
          <a:prstGeom prst="rect">
            <a:avLst/>
          </a:prstGeom>
          <a:noFill/>
          <a:ln>
            <a:noFill/>
          </a:ln>
        </p:spPr>
        <p:txBody>
          <a:bodyPr spcFirstLastPara="1" wrap="square" lIns="91425" tIns="45700" rIns="91425" bIns="91425" anchor="ctr" anchorCtr="0">
            <a:normAutofit/>
          </a:bodyPr>
          <a:lstStyle/>
          <a:p>
            <a:pPr marL="0" lvl="0" indent="0" algn="ctr" rtl="0">
              <a:spcBef>
                <a:spcPts val="0"/>
              </a:spcBef>
              <a:spcAft>
                <a:spcPts val="0"/>
              </a:spcAft>
              <a:buClr>
                <a:srgbClr val="FFFFFF"/>
              </a:buClr>
              <a:buSzPts val="3200"/>
              <a:buFont typeface="Century Gothic"/>
              <a:buNone/>
            </a:pPr>
            <a:r>
              <a:rPr lang="en-US" sz="1800" b="1" dirty="0">
                <a:latin typeface="Century Gothic" panose="020B0502020202020204" pitchFamily="34" charset="0"/>
                <a:ea typeface="Comic Sans MS"/>
                <a:cs typeface="Comic Sans MS"/>
                <a:sym typeface="Comic Sans MS"/>
              </a:rPr>
              <a:t>Year 3 Team </a:t>
            </a:r>
            <a:br>
              <a:rPr lang="en-US" sz="1800" b="1" dirty="0">
                <a:latin typeface="Century Gothic" panose="020B0502020202020204" pitchFamily="34" charset="0"/>
                <a:ea typeface="Comic Sans MS"/>
                <a:cs typeface="Comic Sans MS"/>
                <a:sym typeface="Comic Sans MS"/>
              </a:rPr>
            </a:br>
            <a:br>
              <a:rPr lang="en-US" sz="1800" b="1" dirty="0">
                <a:latin typeface="Century Gothic" panose="020B0502020202020204" pitchFamily="34" charset="0"/>
                <a:ea typeface="Comic Sans MS"/>
                <a:cs typeface="Comic Sans MS"/>
                <a:sym typeface="Comic Sans MS"/>
              </a:rPr>
            </a:br>
            <a:r>
              <a:rPr lang="en-US" sz="1800" b="1" dirty="0">
                <a:latin typeface="Century Gothic" panose="020B0502020202020204" pitchFamily="34" charset="0"/>
                <a:ea typeface="Comic Sans MS"/>
                <a:cs typeface="Comic Sans MS"/>
                <a:sym typeface="Comic Sans MS"/>
              </a:rPr>
              <a:t>Miss </a:t>
            </a:r>
            <a:r>
              <a:rPr lang="en-US" sz="1800" b="1" dirty="0" err="1">
                <a:latin typeface="Century Gothic" panose="020B0502020202020204" pitchFamily="34" charset="0"/>
                <a:ea typeface="Comic Sans MS"/>
                <a:cs typeface="Comic Sans MS"/>
                <a:sym typeface="Comic Sans MS"/>
              </a:rPr>
              <a:t>Jessett</a:t>
            </a:r>
            <a:endParaRPr sz="1800" b="1" dirty="0">
              <a:latin typeface="Century Gothic" panose="020B0502020202020204" pitchFamily="34" charset="0"/>
              <a:ea typeface="Comic Sans MS"/>
              <a:cs typeface="Comic Sans MS"/>
              <a:sym typeface="Comic Sans MS"/>
            </a:endParaRPr>
          </a:p>
          <a:p>
            <a:pPr marL="0" lvl="0" indent="0" algn="ctr" rtl="0">
              <a:spcBef>
                <a:spcPts val="0"/>
              </a:spcBef>
              <a:spcAft>
                <a:spcPts val="0"/>
              </a:spcAft>
              <a:buClr>
                <a:srgbClr val="FFFFFF"/>
              </a:buClr>
              <a:buSzPts val="3200"/>
              <a:buFont typeface="Century Gothic"/>
              <a:buNone/>
            </a:pPr>
            <a:r>
              <a:rPr lang="en-US" sz="1800" b="1" dirty="0" err="1">
                <a:latin typeface="Century Gothic" panose="020B0502020202020204" pitchFamily="34" charset="0"/>
                <a:ea typeface="Comic Sans MS"/>
                <a:cs typeface="Comic Sans MS"/>
                <a:sym typeface="Comic Sans MS"/>
              </a:rPr>
              <a:t>Mrs</a:t>
            </a:r>
            <a:r>
              <a:rPr lang="en-US" sz="1800" b="1" dirty="0">
                <a:latin typeface="Century Gothic" panose="020B0502020202020204" pitchFamily="34" charset="0"/>
                <a:ea typeface="Comic Sans MS"/>
                <a:cs typeface="Comic Sans MS"/>
                <a:sym typeface="Comic Sans MS"/>
              </a:rPr>
              <a:t> Welch  (TA Wed - Fri)</a:t>
            </a:r>
            <a:br>
              <a:rPr lang="en-US" sz="1800" b="1" dirty="0">
                <a:latin typeface="Century Gothic" panose="020B0502020202020204" pitchFamily="34" charset="0"/>
                <a:ea typeface="Comic Sans MS"/>
                <a:cs typeface="Comic Sans MS"/>
                <a:sym typeface="Comic Sans MS"/>
              </a:rPr>
            </a:br>
            <a:br>
              <a:rPr lang="en-US" sz="1800" b="1" dirty="0">
                <a:latin typeface="Century Gothic" panose="020B0502020202020204" pitchFamily="34" charset="0"/>
                <a:ea typeface="Comic Sans MS"/>
                <a:cs typeface="Comic Sans MS"/>
                <a:sym typeface="Comic Sans MS"/>
              </a:rPr>
            </a:br>
            <a:r>
              <a:rPr lang="en-US" sz="1800" b="1" dirty="0" err="1">
                <a:latin typeface="Century Gothic" panose="020B0502020202020204" pitchFamily="34" charset="0"/>
                <a:ea typeface="Comic Sans MS"/>
                <a:cs typeface="Comic Sans MS"/>
                <a:sym typeface="Comic Sans MS"/>
              </a:rPr>
              <a:t>Ms</a:t>
            </a:r>
            <a:r>
              <a:rPr lang="en-US" sz="1800" b="1" dirty="0">
                <a:latin typeface="Century Gothic" panose="020B0502020202020204" pitchFamily="34" charset="0"/>
                <a:ea typeface="Comic Sans MS"/>
                <a:cs typeface="Comic Sans MS"/>
                <a:sym typeface="Comic Sans MS"/>
              </a:rPr>
              <a:t> </a:t>
            </a:r>
            <a:r>
              <a:rPr lang="en-US" sz="1800" b="1" dirty="0" err="1">
                <a:latin typeface="Century Gothic" panose="020B0502020202020204" pitchFamily="34" charset="0"/>
                <a:ea typeface="Comic Sans MS"/>
                <a:cs typeface="Comic Sans MS"/>
                <a:sym typeface="Comic Sans MS"/>
              </a:rPr>
              <a:t>Edhouse</a:t>
            </a:r>
            <a:r>
              <a:rPr lang="en-US" sz="1800" b="1" dirty="0">
                <a:latin typeface="Century Gothic" panose="020B0502020202020204" pitchFamily="34" charset="0"/>
                <a:ea typeface="Comic Sans MS"/>
                <a:cs typeface="Comic Sans MS"/>
                <a:sym typeface="Comic Sans MS"/>
              </a:rPr>
              <a:t> (1:1) </a:t>
            </a:r>
            <a:br>
              <a:rPr lang="en-US" sz="1800" b="1" dirty="0">
                <a:latin typeface="Century Gothic" panose="020B0502020202020204" pitchFamily="34" charset="0"/>
                <a:ea typeface="Comic Sans MS"/>
                <a:cs typeface="Comic Sans MS"/>
                <a:sym typeface="Comic Sans MS"/>
              </a:rPr>
            </a:br>
            <a:r>
              <a:rPr lang="en-US" sz="1800" b="1" dirty="0" err="1">
                <a:latin typeface="Century Gothic" panose="020B0502020202020204" pitchFamily="34" charset="0"/>
                <a:ea typeface="Comic Sans MS"/>
                <a:cs typeface="Comic Sans MS"/>
                <a:sym typeface="Comic Sans MS"/>
              </a:rPr>
              <a:t>Ms</a:t>
            </a:r>
            <a:r>
              <a:rPr lang="en-US" sz="1800" b="1" dirty="0">
                <a:latin typeface="Century Gothic" panose="020B0502020202020204" pitchFamily="34" charset="0"/>
                <a:ea typeface="Comic Sans MS"/>
                <a:cs typeface="Comic Sans MS"/>
                <a:sym typeface="Comic Sans MS"/>
              </a:rPr>
              <a:t> Redfern (1:1)</a:t>
            </a:r>
            <a:br>
              <a:rPr lang="en-US" sz="1800" b="1" dirty="0">
                <a:latin typeface="Century Gothic" panose="020B0502020202020204" pitchFamily="34" charset="0"/>
                <a:ea typeface="Comic Sans MS"/>
                <a:cs typeface="Comic Sans MS"/>
                <a:sym typeface="Comic Sans MS"/>
              </a:rPr>
            </a:br>
            <a:br>
              <a:rPr lang="en-US" sz="1800" b="1" dirty="0">
                <a:latin typeface="Century Gothic" panose="020B0502020202020204" pitchFamily="34" charset="0"/>
                <a:ea typeface="Comic Sans MS"/>
                <a:cs typeface="Comic Sans MS"/>
                <a:sym typeface="Comic Sans MS"/>
              </a:rPr>
            </a:br>
            <a:r>
              <a:rPr lang="en-US" sz="1800" b="1" dirty="0" err="1">
                <a:latin typeface="Century Gothic" panose="020B0502020202020204" pitchFamily="34" charset="0"/>
                <a:ea typeface="Comic Sans MS"/>
                <a:cs typeface="Comic Sans MS"/>
                <a:sym typeface="Comic Sans MS"/>
              </a:rPr>
              <a:t>Mrs</a:t>
            </a:r>
            <a:r>
              <a:rPr lang="en-US" sz="1800" b="1" dirty="0">
                <a:latin typeface="Century Gothic" panose="020B0502020202020204" pitchFamily="34" charset="0"/>
                <a:ea typeface="Comic Sans MS"/>
                <a:cs typeface="Comic Sans MS"/>
                <a:sym typeface="Comic Sans MS"/>
              </a:rPr>
              <a:t> Jones (PPA cover)</a:t>
            </a:r>
            <a:br>
              <a:rPr lang="en-US" sz="2400" b="1" dirty="0">
                <a:latin typeface="Comic Sans MS"/>
                <a:ea typeface="Comic Sans MS"/>
                <a:cs typeface="Comic Sans MS"/>
                <a:sym typeface="Comic Sans MS"/>
              </a:rPr>
            </a:br>
            <a:br>
              <a:rPr lang="en-US" sz="2400" b="1" dirty="0">
                <a:latin typeface="Century Gothic"/>
                <a:ea typeface="Century Gothic"/>
                <a:cs typeface="Century Gothic"/>
                <a:sym typeface="Century Gothic"/>
              </a:rPr>
            </a:br>
            <a:endParaRPr sz="2400" b="1" dirty="0">
              <a:latin typeface="Century Gothic"/>
              <a:ea typeface="Century Gothic"/>
              <a:cs typeface="Century Gothic"/>
              <a:sym typeface="Century Gothic"/>
            </a:endParaRPr>
          </a:p>
        </p:txBody>
      </p:sp>
      <p:pic>
        <p:nvPicPr>
          <p:cNvPr id="130" name="Google Shape;130;p2" descr="CHALKS"/>
          <p:cNvPicPr preferRelativeResize="0"/>
          <p:nvPr/>
        </p:nvPicPr>
        <p:blipFill rotWithShape="1">
          <a:blip r:embed="rId3">
            <a:alphaModFix/>
          </a:blip>
          <a:srcRect/>
          <a:stretch/>
        </p:blipFill>
        <p:spPr>
          <a:xfrm>
            <a:off x="2656538" y="4704113"/>
            <a:ext cx="3024187" cy="1935162"/>
          </a:xfrm>
          <a:prstGeom prst="rect">
            <a:avLst/>
          </a:prstGeom>
          <a:noFill/>
          <a:ln>
            <a:noFill/>
          </a:ln>
        </p:spPr>
      </p:pic>
      <p:pic>
        <p:nvPicPr>
          <p:cNvPr id="131" name="Google Shape;131;p2"/>
          <p:cNvPicPr preferRelativeResize="0"/>
          <p:nvPr/>
        </p:nvPicPr>
        <p:blipFill rotWithShape="1">
          <a:blip r:embed="rId4">
            <a:alphaModFix/>
          </a:blip>
          <a:srcRect l="25983" t="7784" r="66538" b="75066"/>
          <a:stretch/>
        </p:blipFill>
        <p:spPr>
          <a:xfrm>
            <a:off x="7776356" y="0"/>
            <a:ext cx="1367644" cy="1764196"/>
          </a:xfrm>
          <a:prstGeom prst="rect">
            <a:avLst/>
          </a:prstGeom>
          <a:noFill/>
          <a:ln>
            <a:noFill/>
          </a:ln>
        </p:spPr>
      </p:pic>
    </p:spTree>
  </p:cSld>
  <p:clrMapOvr>
    <a:masterClrMapping/>
  </p:clrMapOvr>
  <p:transition advTm="23508">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g305508d4f0f_0_6"/>
          <p:cNvSpPr txBox="1">
            <a:spLocks noGrp="1"/>
          </p:cNvSpPr>
          <p:nvPr>
            <p:ph type="title"/>
          </p:nvPr>
        </p:nvSpPr>
        <p:spPr>
          <a:xfrm>
            <a:off x="914400" y="-12"/>
            <a:ext cx="7772400" cy="1143000"/>
          </a:xfrm>
          <a:prstGeom prst="rect">
            <a:avLst/>
          </a:prstGeom>
        </p:spPr>
        <p:txBody>
          <a:bodyPr spcFirstLastPara="1" wrap="square" lIns="91425" tIns="45700" rIns="91425" bIns="91425" anchor="b" anchorCtr="0">
            <a:normAutofit/>
          </a:bodyPr>
          <a:lstStyle/>
          <a:p>
            <a:pPr marL="0" lvl="0" indent="0" algn="l" rtl="0">
              <a:spcBef>
                <a:spcPts val="0"/>
              </a:spcBef>
              <a:spcAft>
                <a:spcPts val="0"/>
              </a:spcAft>
              <a:buNone/>
            </a:pPr>
            <a:r>
              <a:rPr lang="en-US" dirty="0">
                <a:solidFill>
                  <a:schemeClr val="lt1"/>
                </a:solidFill>
                <a:latin typeface="Century Gothic" panose="020B0502020202020204" pitchFamily="34" charset="0"/>
                <a:ea typeface="Comic Sans MS"/>
                <a:cs typeface="Comic Sans MS"/>
                <a:sym typeface="Comic Sans MS"/>
              </a:rPr>
              <a:t>In your pack…</a:t>
            </a:r>
            <a:endParaRPr dirty="0">
              <a:solidFill>
                <a:schemeClr val="lt1"/>
              </a:solidFill>
              <a:latin typeface="Century Gothic" panose="020B0502020202020204" pitchFamily="34" charset="0"/>
              <a:ea typeface="Comic Sans MS"/>
              <a:cs typeface="Comic Sans MS"/>
              <a:sym typeface="Comic Sans MS"/>
            </a:endParaRPr>
          </a:p>
        </p:txBody>
      </p:sp>
      <p:sp>
        <p:nvSpPr>
          <p:cNvPr id="138" name="Google Shape;138;g305508d4f0f_0_6"/>
          <p:cNvSpPr txBox="1">
            <a:spLocks noGrp="1"/>
          </p:cNvSpPr>
          <p:nvPr>
            <p:ph type="body" idx="1"/>
          </p:nvPr>
        </p:nvSpPr>
        <p:spPr>
          <a:xfrm>
            <a:off x="914400" y="1447800"/>
            <a:ext cx="7772400" cy="4572000"/>
          </a:xfrm>
          <a:prstGeom prst="rect">
            <a:avLst/>
          </a:prstGeom>
        </p:spPr>
        <p:txBody>
          <a:bodyPr spcFirstLastPara="1" wrap="square" lIns="91425" tIns="45700" rIns="91425" bIns="45700" anchor="t" anchorCtr="0">
            <a:normAutofit/>
          </a:bodyPr>
          <a:lstStyle/>
          <a:p>
            <a:pPr marL="457200" lvl="0" indent="-325755" algn="l" rtl="0">
              <a:spcBef>
                <a:spcPts val="580"/>
              </a:spcBef>
              <a:spcAft>
                <a:spcPts val="0"/>
              </a:spcAft>
              <a:buSzPts val="1530"/>
              <a:buFont typeface="Comic Sans MS"/>
              <a:buChar char="-"/>
            </a:pPr>
            <a:r>
              <a:rPr lang="en-US" dirty="0">
                <a:latin typeface="Century Gothic" panose="020B0502020202020204" pitchFamily="34" charset="0"/>
                <a:ea typeface="Comic Sans MS"/>
                <a:cs typeface="Comic Sans MS"/>
                <a:sym typeface="Comic Sans MS"/>
              </a:rPr>
              <a:t>Seesaw details</a:t>
            </a:r>
            <a:endParaRPr dirty="0">
              <a:latin typeface="Century Gothic" panose="020B0502020202020204" pitchFamily="34" charset="0"/>
              <a:ea typeface="Comic Sans MS"/>
              <a:cs typeface="Comic Sans MS"/>
              <a:sym typeface="Comic Sans MS"/>
            </a:endParaRPr>
          </a:p>
          <a:p>
            <a:pPr marL="457200" lvl="0" indent="-325755" algn="l" rtl="0">
              <a:spcBef>
                <a:spcPts val="0"/>
              </a:spcBef>
              <a:spcAft>
                <a:spcPts val="0"/>
              </a:spcAft>
              <a:buSzPts val="1530"/>
              <a:buFont typeface="Comic Sans MS"/>
              <a:buChar char="-"/>
            </a:pPr>
            <a:r>
              <a:rPr lang="en-US" dirty="0">
                <a:latin typeface="Century Gothic" panose="020B0502020202020204" pitchFamily="34" charset="0"/>
                <a:ea typeface="Comic Sans MS"/>
                <a:cs typeface="Comic Sans MS"/>
                <a:sym typeface="Comic Sans MS"/>
              </a:rPr>
              <a:t>TTRS details</a:t>
            </a:r>
            <a:endParaRPr dirty="0">
              <a:latin typeface="Century Gothic" panose="020B0502020202020204" pitchFamily="34" charset="0"/>
              <a:ea typeface="Comic Sans MS"/>
              <a:cs typeface="Comic Sans MS"/>
              <a:sym typeface="Comic Sans MS"/>
            </a:endParaRPr>
          </a:p>
          <a:p>
            <a:pPr marL="457200" lvl="0" indent="-325755" algn="l" rtl="0">
              <a:spcBef>
                <a:spcPts val="0"/>
              </a:spcBef>
              <a:spcAft>
                <a:spcPts val="0"/>
              </a:spcAft>
              <a:buSzPts val="1530"/>
              <a:buFont typeface="Comic Sans MS"/>
              <a:buChar char="-"/>
            </a:pPr>
            <a:r>
              <a:rPr lang="en-US" dirty="0">
                <a:latin typeface="Century Gothic" panose="020B0502020202020204" pitchFamily="34" charset="0"/>
                <a:ea typeface="Comic Sans MS"/>
                <a:cs typeface="Comic Sans MS"/>
                <a:sym typeface="Comic Sans MS"/>
              </a:rPr>
              <a:t>Spelling shed details</a:t>
            </a:r>
            <a:endParaRPr dirty="0">
              <a:latin typeface="Century Gothic" panose="020B0502020202020204" pitchFamily="34" charset="0"/>
              <a:ea typeface="Comic Sans MS"/>
              <a:cs typeface="Comic Sans MS"/>
              <a:sym typeface="Comic Sans MS"/>
            </a:endParaRPr>
          </a:p>
          <a:p>
            <a:pPr marL="457200" lvl="0" indent="-325755" algn="l" rtl="0">
              <a:spcBef>
                <a:spcPts val="0"/>
              </a:spcBef>
              <a:spcAft>
                <a:spcPts val="0"/>
              </a:spcAft>
              <a:buSzPts val="1530"/>
              <a:buFont typeface="Comic Sans MS"/>
              <a:buChar char="-"/>
            </a:pPr>
            <a:r>
              <a:rPr lang="en-US" dirty="0">
                <a:latin typeface="Century Gothic" panose="020B0502020202020204" pitchFamily="34" charset="0"/>
                <a:ea typeface="Comic Sans MS"/>
                <a:cs typeface="Comic Sans MS"/>
                <a:sym typeface="Comic Sans MS"/>
              </a:rPr>
              <a:t>School photo slip</a:t>
            </a:r>
            <a:endParaRPr dirty="0">
              <a:latin typeface="Century Gothic" panose="020B0502020202020204" pitchFamily="34" charset="0"/>
              <a:ea typeface="Comic Sans MS"/>
              <a:cs typeface="Comic Sans MS"/>
              <a:sym typeface="Comic Sans MS"/>
            </a:endParaRPr>
          </a:p>
          <a:p>
            <a:pPr marL="457200" lvl="0" indent="-325755" algn="l" rtl="0">
              <a:spcBef>
                <a:spcPts val="0"/>
              </a:spcBef>
              <a:spcAft>
                <a:spcPts val="0"/>
              </a:spcAft>
              <a:buSzPts val="1530"/>
              <a:buFont typeface="Comic Sans MS"/>
              <a:buChar char="-"/>
            </a:pPr>
            <a:r>
              <a:rPr lang="en-US" dirty="0">
                <a:latin typeface="Century Gothic" panose="020B0502020202020204" pitchFamily="34" charset="0"/>
                <a:ea typeface="Comic Sans MS"/>
                <a:cs typeface="Comic Sans MS"/>
                <a:sym typeface="Comic Sans MS"/>
              </a:rPr>
              <a:t>Year 3/4 statutory spellings</a:t>
            </a:r>
            <a:endParaRPr dirty="0">
              <a:latin typeface="Century Gothic" panose="020B0502020202020204" pitchFamily="34" charset="0"/>
              <a:ea typeface="Comic Sans MS"/>
              <a:cs typeface="Comic Sans MS"/>
              <a:sym typeface="Comic Sans M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3"/>
          <p:cNvSpPr txBox="1">
            <a:spLocks noGrp="1"/>
          </p:cNvSpPr>
          <p:nvPr>
            <p:ph type="title"/>
          </p:nvPr>
        </p:nvSpPr>
        <p:spPr>
          <a:xfrm>
            <a:off x="575556" y="0"/>
            <a:ext cx="7772400" cy="1143000"/>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US" dirty="0">
                <a:solidFill>
                  <a:schemeClr val="lt1"/>
                </a:solidFill>
                <a:latin typeface="Century Gothic" panose="020B0502020202020204" pitchFamily="34" charset="0"/>
                <a:ea typeface="Comic Sans MS"/>
                <a:cs typeface="Comic Sans MS"/>
                <a:sym typeface="Comic Sans MS"/>
              </a:rPr>
              <a:t>General Matters</a:t>
            </a:r>
            <a:endParaRPr dirty="0">
              <a:latin typeface="Century Gothic" panose="020B0502020202020204" pitchFamily="34" charset="0"/>
              <a:ea typeface="Comic Sans MS"/>
              <a:cs typeface="Comic Sans MS"/>
              <a:sym typeface="Comic Sans MS"/>
            </a:endParaRPr>
          </a:p>
        </p:txBody>
      </p:sp>
      <p:sp>
        <p:nvSpPr>
          <p:cNvPr id="145" name="Google Shape;145;p3"/>
          <p:cNvSpPr txBox="1">
            <a:spLocks noGrp="1"/>
          </p:cNvSpPr>
          <p:nvPr>
            <p:ph type="body" idx="1"/>
          </p:nvPr>
        </p:nvSpPr>
        <p:spPr>
          <a:xfrm>
            <a:off x="575550" y="1556800"/>
            <a:ext cx="7772400" cy="44334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5"/>
              <a:buNone/>
            </a:pPr>
            <a:r>
              <a:rPr lang="en-US" sz="2233" dirty="0">
                <a:latin typeface="Century Gothic" panose="020B0502020202020204" pitchFamily="34" charset="0"/>
                <a:ea typeface="Comic Sans MS"/>
                <a:cs typeface="Comic Sans MS"/>
                <a:sym typeface="Comic Sans MS"/>
              </a:rPr>
              <a:t>Communication with the teacher with be via </a:t>
            </a:r>
            <a:r>
              <a:rPr lang="en-US" sz="2233" b="1" dirty="0">
                <a:latin typeface="Century Gothic" panose="020B0502020202020204" pitchFamily="34" charset="0"/>
                <a:ea typeface="Comic Sans MS"/>
                <a:cs typeface="Comic Sans MS"/>
                <a:sym typeface="Comic Sans MS"/>
              </a:rPr>
              <a:t>Seesaw or admin email. </a:t>
            </a:r>
            <a:r>
              <a:rPr lang="en-US" sz="2233" dirty="0">
                <a:latin typeface="Century Gothic" panose="020B0502020202020204" pitchFamily="34" charset="0"/>
                <a:ea typeface="Comic Sans MS"/>
                <a:cs typeface="Comic Sans MS"/>
                <a:sym typeface="Comic Sans MS"/>
              </a:rPr>
              <a:t>Please let me know if you do not want photographs of your child on Seesaw.</a:t>
            </a:r>
            <a:endParaRPr sz="3133" dirty="0">
              <a:latin typeface="Century Gothic" panose="020B0502020202020204" pitchFamily="34" charset="0"/>
              <a:ea typeface="Comic Sans MS"/>
              <a:cs typeface="Comic Sans MS"/>
              <a:sym typeface="Comic Sans MS"/>
            </a:endParaRPr>
          </a:p>
          <a:p>
            <a:pPr marL="0" lvl="0" indent="0" algn="l" rtl="0">
              <a:spcBef>
                <a:spcPts val="0"/>
              </a:spcBef>
              <a:spcAft>
                <a:spcPts val="0"/>
              </a:spcAft>
              <a:buSzPts val="1445"/>
              <a:buNone/>
            </a:pPr>
            <a:endParaRPr sz="3133" dirty="0">
              <a:latin typeface="Century Gothic" panose="020B0502020202020204" pitchFamily="34" charset="0"/>
              <a:ea typeface="Comic Sans MS"/>
              <a:cs typeface="Comic Sans MS"/>
              <a:sym typeface="Comic Sans MS"/>
            </a:endParaRPr>
          </a:p>
          <a:p>
            <a:pPr marL="0" lvl="0" indent="0" algn="l" rtl="0">
              <a:spcBef>
                <a:spcPts val="0"/>
              </a:spcBef>
              <a:spcAft>
                <a:spcPts val="0"/>
              </a:spcAft>
              <a:buSzPts val="1445"/>
              <a:buNone/>
            </a:pPr>
            <a:r>
              <a:rPr lang="en-US" sz="2233" dirty="0">
                <a:latin typeface="Century Gothic" panose="020B0502020202020204" pitchFamily="34" charset="0"/>
                <a:ea typeface="Comic Sans MS"/>
                <a:cs typeface="Comic Sans MS"/>
                <a:sym typeface="Comic Sans MS"/>
              </a:rPr>
              <a:t>Please bring in a healthy snack and water bottle.</a:t>
            </a:r>
            <a:endParaRPr sz="3133" dirty="0">
              <a:latin typeface="Century Gothic" panose="020B0502020202020204" pitchFamily="34" charset="0"/>
              <a:ea typeface="Comic Sans MS"/>
              <a:cs typeface="Comic Sans MS"/>
              <a:sym typeface="Comic Sans MS"/>
            </a:endParaRPr>
          </a:p>
          <a:p>
            <a:pPr marL="0" lvl="0" indent="0" algn="l" rtl="0">
              <a:spcBef>
                <a:spcPts val="580"/>
              </a:spcBef>
              <a:spcAft>
                <a:spcPts val="0"/>
              </a:spcAft>
              <a:buSzPts val="1445"/>
              <a:buNone/>
            </a:pPr>
            <a:endParaRPr sz="2233" dirty="0">
              <a:latin typeface="Century Gothic" panose="020B0502020202020204" pitchFamily="34" charset="0"/>
              <a:ea typeface="Comic Sans MS"/>
              <a:cs typeface="Comic Sans MS"/>
              <a:sym typeface="Comic Sans MS"/>
            </a:endParaRPr>
          </a:p>
          <a:p>
            <a:pPr marL="0" lvl="0" indent="0" algn="l" rtl="0">
              <a:spcBef>
                <a:spcPts val="580"/>
              </a:spcBef>
              <a:spcAft>
                <a:spcPts val="0"/>
              </a:spcAft>
              <a:buSzPts val="1445"/>
              <a:buNone/>
            </a:pPr>
            <a:r>
              <a:rPr lang="en-US" sz="2233" dirty="0">
                <a:latin typeface="Century Gothic" panose="020B0502020202020204" pitchFamily="34" charset="0"/>
                <a:ea typeface="Comic Sans MS"/>
                <a:cs typeface="Comic Sans MS"/>
                <a:sym typeface="Comic Sans MS"/>
              </a:rPr>
              <a:t>School Uniform &amp; PE kits to be worn on the correct days. PE takes place on a  </a:t>
            </a:r>
            <a:r>
              <a:rPr lang="en-US" sz="2233" b="1" dirty="0">
                <a:latin typeface="Century Gothic" panose="020B0502020202020204" pitchFamily="34" charset="0"/>
                <a:ea typeface="Comic Sans MS"/>
                <a:cs typeface="Comic Sans MS"/>
                <a:sym typeface="Comic Sans MS"/>
              </a:rPr>
              <a:t>Wednesday and a Thursday. </a:t>
            </a:r>
            <a:endParaRPr sz="2233" dirty="0">
              <a:latin typeface="Century Gothic" panose="020B0502020202020204" pitchFamily="34" charset="0"/>
              <a:ea typeface="Comic Sans MS"/>
              <a:cs typeface="Comic Sans MS"/>
              <a:sym typeface="Comic Sans MS"/>
            </a:endParaRPr>
          </a:p>
          <a:p>
            <a:pPr marL="274320" lvl="0" indent="-133985" algn="l" rtl="0">
              <a:spcBef>
                <a:spcPts val="580"/>
              </a:spcBef>
              <a:spcAft>
                <a:spcPts val="0"/>
              </a:spcAft>
              <a:buSzPts val="2210"/>
              <a:buNone/>
            </a:pPr>
            <a:endParaRPr dirty="0">
              <a:latin typeface="Century Gothic"/>
              <a:ea typeface="Century Gothic"/>
              <a:cs typeface="Century Gothic"/>
              <a:sym typeface="Century Gothic"/>
            </a:endParaRPr>
          </a:p>
          <a:p>
            <a:pPr marL="274320" lvl="0" indent="-133985" algn="l" rtl="0">
              <a:spcBef>
                <a:spcPts val="580"/>
              </a:spcBef>
              <a:spcAft>
                <a:spcPts val="0"/>
              </a:spcAft>
              <a:buSzPts val="2210"/>
              <a:buNone/>
            </a:pPr>
            <a:endParaRPr dirty="0">
              <a:latin typeface="Century Gothic"/>
              <a:ea typeface="Century Gothic"/>
              <a:cs typeface="Century Gothic"/>
              <a:sym typeface="Century Gothic"/>
            </a:endParaRPr>
          </a:p>
        </p:txBody>
      </p:sp>
      <p:pic>
        <p:nvPicPr>
          <p:cNvPr id="146" name="Google Shape;146;p3"/>
          <p:cNvPicPr preferRelativeResize="0"/>
          <p:nvPr/>
        </p:nvPicPr>
        <p:blipFill rotWithShape="1">
          <a:blip r:embed="rId3">
            <a:alphaModFix/>
          </a:blip>
          <a:srcRect l="25983" t="7784" r="66538" b="75066"/>
          <a:stretch/>
        </p:blipFill>
        <p:spPr>
          <a:xfrm>
            <a:off x="8299985" y="0"/>
            <a:ext cx="844015" cy="1088740"/>
          </a:xfrm>
          <a:prstGeom prst="rect">
            <a:avLst/>
          </a:prstGeom>
          <a:noFill/>
          <a:ln>
            <a:noFill/>
          </a:ln>
        </p:spPr>
      </p:pic>
    </p:spTree>
  </p:cSld>
  <p:clrMapOvr>
    <a:masterClrMapping/>
  </p:clrMapOvr>
  <p:transition advTm="59058">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4"/>
          <p:cNvSpPr txBox="1">
            <a:spLocks noGrp="1"/>
          </p:cNvSpPr>
          <p:nvPr>
            <p:ph type="title"/>
          </p:nvPr>
        </p:nvSpPr>
        <p:spPr>
          <a:xfrm>
            <a:off x="575556" y="-15783"/>
            <a:ext cx="7772400" cy="1143000"/>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US" dirty="0">
                <a:solidFill>
                  <a:schemeClr val="lt1"/>
                </a:solidFill>
                <a:latin typeface="Century Gothic" panose="020B0502020202020204" pitchFamily="34" charset="0"/>
                <a:ea typeface="Comic Sans MS"/>
                <a:cs typeface="Comic Sans MS"/>
                <a:sym typeface="Comic Sans MS"/>
              </a:rPr>
              <a:t>Reading</a:t>
            </a:r>
            <a:endParaRPr dirty="0">
              <a:solidFill>
                <a:schemeClr val="lt1"/>
              </a:solidFill>
              <a:latin typeface="Century Gothic" panose="020B0502020202020204" pitchFamily="34" charset="0"/>
              <a:ea typeface="Comic Sans MS"/>
              <a:cs typeface="Comic Sans MS"/>
              <a:sym typeface="Comic Sans MS"/>
            </a:endParaRPr>
          </a:p>
        </p:txBody>
      </p:sp>
      <p:sp>
        <p:nvSpPr>
          <p:cNvPr id="152" name="Google Shape;152;p4"/>
          <p:cNvSpPr txBox="1"/>
          <p:nvPr/>
        </p:nvSpPr>
        <p:spPr>
          <a:xfrm>
            <a:off x="348900" y="1127225"/>
            <a:ext cx="8225700" cy="3601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900" i="0" u="none" strike="noStrike" cap="none" dirty="0">
                <a:solidFill>
                  <a:srgbClr val="000000"/>
                </a:solidFill>
                <a:latin typeface="Century Gothic" panose="020B0502020202020204" pitchFamily="34" charset="0"/>
                <a:ea typeface="Comic Sans MS"/>
                <a:cs typeface="Comic Sans MS"/>
                <a:sym typeface="Comic Sans MS"/>
              </a:rPr>
              <a:t>Children should read everyday. Please make sure that the </a:t>
            </a:r>
            <a:r>
              <a:rPr lang="en-US" sz="1900" i="0" u="sng" strike="noStrike" cap="none" dirty="0">
                <a:solidFill>
                  <a:srgbClr val="000000"/>
                </a:solidFill>
                <a:latin typeface="Century Gothic" panose="020B0502020202020204" pitchFamily="34" charset="0"/>
                <a:ea typeface="Comic Sans MS"/>
                <a:cs typeface="Comic Sans MS"/>
                <a:sym typeface="Comic Sans MS"/>
              </a:rPr>
              <a:t>reading record books are regularly signed</a:t>
            </a:r>
            <a:r>
              <a:rPr lang="en-US" sz="1900" i="0" u="none" strike="noStrike" cap="none" dirty="0">
                <a:solidFill>
                  <a:srgbClr val="000000"/>
                </a:solidFill>
                <a:latin typeface="Century Gothic" panose="020B0502020202020204" pitchFamily="34" charset="0"/>
                <a:ea typeface="Comic Sans MS"/>
                <a:cs typeface="Comic Sans MS"/>
                <a:sym typeface="Comic Sans MS"/>
              </a:rPr>
              <a:t> and are in your child’s bag so that we can monitor the children’s home reading. </a:t>
            </a:r>
            <a:endParaRPr sz="1600" dirty="0">
              <a:latin typeface="Century Gothic" panose="020B0502020202020204" pitchFamily="34" charset="0"/>
              <a:ea typeface="Comic Sans MS"/>
              <a:cs typeface="Comic Sans MS"/>
              <a:sym typeface="Comic Sans MS"/>
            </a:endParaRPr>
          </a:p>
          <a:p>
            <a:pPr marL="0" marR="0" lvl="0" indent="0" algn="l" rtl="0">
              <a:spcBef>
                <a:spcPts val="0"/>
              </a:spcBef>
              <a:spcAft>
                <a:spcPts val="0"/>
              </a:spcAft>
              <a:buNone/>
            </a:pPr>
            <a:endParaRPr sz="1900" i="0" u="none" strike="noStrike" cap="none" dirty="0">
              <a:solidFill>
                <a:srgbClr val="000000"/>
              </a:solidFill>
              <a:latin typeface="Century Gothic" panose="020B0502020202020204" pitchFamily="34" charset="0"/>
              <a:ea typeface="Comic Sans MS"/>
              <a:cs typeface="Comic Sans MS"/>
              <a:sym typeface="Comic Sans MS"/>
            </a:endParaRPr>
          </a:p>
          <a:p>
            <a:pPr marL="0" marR="0" lvl="0" indent="0" algn="l" rtl="0">
              <a:spcBef>
                <a:spcPts val="0"/>
              </a:spcBef>
              <a:spcAft>
                <a:spcPts val="0"/>
              </a:spcAft>
              <a:buNone/>
            </a:pPr>
            <a:r>
              <a:rPr lang="en-US" sz="1900" i="0" u="none" strike="noStrike" cap="none" dirty="0">
                <a:solidFill>
                  <a:schemeClr val="dk1"/>
                </a:solidFill>
                <a:latin typeface="Century Gothic" panose="020B0502020202020204" pitchFamily="34" charset="0"/>
                <a:ea typeface="Comic Sans MS"/>
                <a:cs typeface="Comic Sans MS"/>
                <a:sym typeface="Comic Sans MS"/>
              </a:rPr>
              <a:t>Please read </a:t>
            </a:r>
            <a:r>
              <a:rPr lang="en-US" sz="1900" i="0" u="sng" strike="noStrike" cap="none" dirty="0">
                <a:solidFill>
                  <a:schemeClr val="dk1"/>
                </a:solidFill>
                <a:latin typeface="Century Gothic" panose="020B0502020202020204" pitchFamily="34" charset="0"/>
                <a:ea typeface="Comic Sans MS"/>
                <a:cs typeface="Comic Sans MS"/>
                <a:sym typeface="Comic Sans MS"/>
              </a:rPr>
              <a:t>with your child </a:t>
            </a:r>
            <a:r>
              <a:rPr lang="en-US" sz="1900" i="0" u="none" strike="noStrike" cap="none" dirty="0">
                <a:solidFill>
                  <a:schemeClr val="dk1"/>
                </a:solidFill>
                <a:latin typeface="Century Gothic" panose="020B0502020202020204" pitchFamily="34" charset="0"/>
                <a:ea typeface="Comic Sans MS"/>
                <a:cs typeface="Comic Sans MS"/>
                <a:sym typeface="Comic Sans MS"/>
              </a:rPr>
              <a:t>regularly checking for understanding and then sign the book. Please read </a:t>
            </a:r>
            <a:r>
              <a:rPr lang="en-US" sz="1900" i="0" u="sng" strike="noStrike" cap="none" dirty="0">
                <a:solidFill>
                  <a:schemeClr val="dk1"/>
                </a:solidFill>
                <a:latin typeface="Century Gothic" panose="020B0502020202020204" pitchFamily="34" charset="0"/>
                <a:ea typeface="Comic Sans MS"/>
                <a:cs typeface="Comic Sans MS"/>
                <a:sym typeface="Comic Sans MS"/>
              </a:rPr>
              <a:t>to your child </a:t>
            </a:r>
            <a:r>
              <a:rPr lang="en-US" sz="1900" i="0" u="none" strike="noStrike" cap="none" dirty="0">
                <a:solidFill>
                  <a:schemeClr val="dk1"/>
                </a:solidFill>
                <a:latin typeface="Century Gothic" panose="020B0502020202020204" pitchFamily="34" charset="0"/>
                <a:ea typeface="Comic Sans MS"/>
                <a:cs typeface="Comic Sans MS"/>
                <a:sym typeface="Comic Sans MS"/>
              </a:rPr>
              <a:t>to model reading aloud and expose them to higher level vocabulary and themes. </a:t>
            </a:r>
            <a:endParaRPr sz="1600" dirty="0">
              <a:latin typeface="Century Gothic" panose="020B0502020202020204" pitchFamily="34" charset="0"/>
              <a:ea typeface="Comic Sans MS"/>
              <a:cs typeface="Comic Sans MS"/>
              <a:sym typeface="Comic Sans MS"/>
            </a:endParaRPr>
          </a:p>
          <a:p>
            <a:pPr marL="0" marR="0" lvl="0" indent="0" algn="l" rtl="0">
              <a:spcBef>
                <a:spcPts val="0"/>
              </a:spcBef>
              <a:spcAft>
                <a:spcPts val="0"/>
              </a:spcAft>
              <a:buNone/>
            </a:pPr>
            <a:endParaRPr sz="1900" i="0" u="none" strike="noStrike" cap="none" dirty="0">
              <a:solidFill>
                <a:schemeClr val="dk1"/>
              </a:solidFill>
              <a:latin typeface="Century Gothic" panose="020B0502020202020204" pitchFamily="34" charset="0"/>
              <a:ea typeface="Comic Sans MS"/>
              <a:cs typeface="Comic Sans MS"/>
              <a:sym typeface="Comic Sans MS"/>
            </a:endParaRPr>
          </a:p>
          <a:p>
            <a:pPr marL="0" marR="0" lvl="0" indent="0" algn="l" rtl="0">
              <a:spcBef>
                <a:spcPts val="0"/>
              </a:spcBef>
              <a:spcAft>
                <a:spcPts val="0"/>
              </a:spcAft>
              <a:buNone/>
            </a:pPr>
            <a:r>
              <a:rPr lang="en-US" sz="1900" i="0" u="none" strike="noStrike" cap="none" dirty="0">
                <a:solidFill>
                  <a:schemeClr val="dk1"/>
                </a:solidFill>
                <a:latin typeface="Century Gothic" panose="020B0502020202020204" pitchFamily="34" charset="0"/>
                <a:ea typeface="Comic Sans MS"/>
                <a:cs typeface="Comic Sans MS"/>
                <a:sym typeface="Comic Sans MS"/>
              </a:rPr>
              <a:t>Please bring signed reading records and books in on a </a:t>
            </a:r>
            <a:r>
              <a:rPr lang="en-US" sz="1900" b="1" i="0" u="none" strike="noStrike" cap="none" dirty="0">
                <a:solidFill>
                  <a:schemeClr val="dk1"/>
                </a:solidFill>
                <a:latin typeface="Century Gothic" panose="020B0502020202020204" pitchFamily="34" charset="0"/>
                <a:ea typeface="Comic Sans MS"/>
                <a:cs typeface="Comic Sans MS"/>
                <a:sym typeface="Comic Sans MS"/>
              </a:rPr>
              <a:t>Wednesday</a:t>
            </a:r>
            <a:r>
              <a:rPr lang="en-US" sz="1900" i="0" u="none" strike="noStrike" cap="none" dirty="0">
                <a:solidFill>
                  <a:schemeClr val="dk1"/>
                </a:solidFill>
                <a:latin typeface="Century Gothic" panose="020B0502020202020204" pitchFamily="34" charset="0"/>
                <a:ea typeface="Comic Sans MS"/>
                <a:cs typeface="Comic Sans MS"/>
                <a:sym typeface="Comic Sans MS"/>
              </a:rPr>
              <a:t>. We will aim to get them home ASAP</a:t>
            </a:r>
            <a:r>
              <a:rPr lang="en-US" sz="1900" dirty="0">
                <a:solidFill>
                  <a:schemeClr val="dk1"/>
                </a:solidFill>
                <a:latin typeface="Century Gothic" panose="020B0502020202020204" pitchFamily="34" charset="0"/>
                <a:ea typeface="Comic Sans MS"/>
                <a:cs typeface="Comic Sans MS"/>
                <a:sym typeface="Comic Sans MS"/>
              </a:rPr>
              <a:t>.</a:t>
            </a:r>
            <a:endParaRPr sz="1900" dirty="0">
              <a:solidFill>
                <a:schemeClr val="dk1"/>
              </a:solidFill>
              <a:latin typeface="Century Gothic" panose="020B0502020202020204" pitchFamily="34" charset="0"/>
              <a:ea typeface="Comic Sans MS"/>
              <a:cs typeface="Comic Sans MS"/>
              <a:sym typeface="Comic Sans MS"/>
            </a:endParaRPr>
          </a:p>
          <a:p>
            <a:pPr marL="0" marR="0" lvl="0" indent="0" algn="l" rtl="0">
              <a:spcBef>
                <a:spcPts val="0"/>
              </a:spcBef>
              <a:spcAft>
                <a:spcPts val="0"/>
              </a:spcAft>
              <a:buNone/>
            </a:pPr>
            <a:endParaRPr sz="1900" dirty="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r>
              <a:rPr lang="en-US" sz="1900" dirty="0">
                <a:solidFill>
                  <a:schemeClr val="dk1"/>
                </a:solidFill>
                <a:latin typeface="Comic Sans MS"/>
                <a:ea typeface="Comic Sans MS"/>
                <a:cs typeface="Comic Sans MS"/>
                <a:sym typeface="Comic Sans MS"/>
              </a:rPr>
              <a:t>                                 </a:t>
            </a:r>
            <a:endParaRPr sz="1900" dirty="0">
              <a:solidFill>
                <a:schemeClr val="dk1"/>
              </a:solidFill>
              <a:latin typeface="Comic Sans MS"/>
              <a:ea typeface="Comic Sans MS"/>
              <a:cs typeface="Comic Sans MS"/>
              <a:sym typeface="Comic Sans MS"/>
            </a:endParaRPr>
          </a:p>
        </p:txBody>
      </p:sp>
      <p:sp>
        <p:nvSpPr>
          <p:cNvPr id="153" name="Google Shape;153;p4"/>
          <p:cNvSpPr txBox="1"/>
          <p:nvPr/>
        </p:nvSpPr>
        <p:spPr>
          <a:xfrm>
            <a:off x="3210425" y="4288225"/>
            <a:ext cx="5538300" cy="219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Font typeface="Arial"/>
              <a:buNone/>
            </a:pPr>
            <a:r>
              <a:rPr lang="en-US" sz="1900" dirty="0">
                <a:solidFill>
                  <a:schemeClr val="dk1"/>
                </a:solidFill>
                <a:latin typeface="Century Gothic" panose="020B0502020202020204" pitchFamily="34" charset="0"/>
                <a:ea typeface="Comic Sans MS"/>
                <a:cs typeface="Comic Sans MS"/>
                <a:sym typeface="Comic Sans MS"/>
              </a:rPr>
              <a:t>As your child progresses through the reading scheme, the books become longer and you may not get through them in a week. That is absolutely fine! Please only bring back books which you have read and want swapping. </a:t>
            </a:r>
            <a:endParaRPr sz="1900" dirty="0">
              <a:solidFill>
                <a:schemeClr val="dk1"/>
              </a:solidFill>
              <a:latin typeface="Century Gothic" panose="020B0502020202020204" pitchFamily="34" charset="0"/>
              <a:ea typeface="Comic Sans MS"/>
              <a:cs typeface="Comic Sans MS"/>
              <a:sym typeface="Comic Sans MS"/>
            </a:endParaRPr>
          </a:p>
          <a:p>
            <a:pPr marL="0" lvl="0" indent="0" algn="l" rtl="0">
              <a:spcBef>
                <a:spcPts val="0"/>
              </a:spcBef>
              <a:spcAft>
                <a:spcPts val="0"/>
              </a:spcAft>
              <a:buClr>
                <a:schemeClr val="dk1"/>
              </a:buClr>
              <a:buFont typeface="Arial"/>
              <a:buNone/>
            </a:pPr>
            <a:endParaRPr sz="1900" dirty="0">
              <a:solidFill>
                <a:schemeClr val="dk1"/>
              </a:solidFill>
              <a:latin typeface="Comic Sans MS"/>
              <a:ea typeface="Comic Sans MS"/>
              <a:cs typeface="Comic Sans MS"/>
              <a:sym typeface="Comic Sans MS"/>
            </a:endParaRPr>
          </a:p>
        </p:txBody>
      </p:sp>
    </p:spTree>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5"/>
          <p:cNvSpPr txBox="1">
            <a:spLocks noGrp="1"/>
          </p:cNvSpPr>
          <p:nvPr>
            <p:ph type="title"/>
          </p:nvPr>
        </p:nvSpPr>
        <p:spPr>
          <a:xfrm>
            <a:off x="685800" y="-99392"/>
            <a:ext cx="7772400" cy="1143000"/>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US">
                <a:solidFill>
                  <a:schemeClr val="lt1"/>
                </a:solidFill>
                <a:latin typeface="Comic Sans MS"/>
                <a:ea typeface="Comic Sans MS"/>
                <a:cs typeface="Comic Sans MS"/>
                <a:sym typeface="Comic Sans MS"/>
              </a:rPr>
              <a:t>Spellings</a:t>
            </a:r>
            <a:endParaRPr>
              <a:solidFill>
                <a:schemeClr val="lt1"/>
              </a:solidFill>
              <a:latin typeface="Comic Sans MS"/>
              <a:ea typeface="Comic Sans MS"/>
              <a:cs typeface="Comic Sans MS"/>
              <a:sym typeface="Comic Sans MS"/>
            </a:endParaRPr>
          </a:p>
        </p:txBody>
      </p:sp>
      <p:sp>
        <p:nvSpPr>
          <p:cNvPr id="159" name="Google Shape;159;p5"/>
          <p:cNvSpPr txBox="1"/>
          <p:nvPr/>
        </p:nvSpPr>
        <p:spPr>
          <a:xfrm>
            <a:off x="685800" y="1376772"/>
            <a:ext cx="7772400" cy="43623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US" sz="1900">
                <a:solidFill>
                  <a:schemeClr val="dk1"/>
                </a:solidFill>
                <a:latin typeface="Comic Sans MS"/>
                <a:ea typeface="Comic Sans MS"/>
                <a:cs typeface="Comic Sans MS"/>
                <a:sym typeface="Comic Sans MS"/>
              </a:rPr>
              <a:t>In KS2, we do not set weekly spellings to learn at home for a test. Instead, we use Spelling Shed, which incorporates evidence-based best practices and strategies, to teach and practise spelling. </a:t>
            </a:r>
            <a:endParaRPr sz="1900">
              <a:solidFill>
                <a:schemeClr val="dk1"/>
              </a:solidFill>
              <a:latin typeface="Comic Sans MS"/>
              <a:ea typeface="Comic Sans MS"/>
              <a:cs typeface="Comic Sans MS"/>
              <a:sym typeface="Comic Sans MS"/>
            </a:endParaRPr>
          </a:p>
          <a:p>
            <a:pPr marL="0" lvl="0" indent="0" algn="l" rtl="0">
              <a:lnSpc>
                <a:spcPct val="115000"/>
              </a:lnSpc>
              <a:spcBef>
                <a:spcPts val="0"/>
              </a:spcBef>
              <a:spcAft>
                <a:spcPts val="0"/>
              </a:spcAft>
              <a:buClr>
                <a:schemeClr val="dk1"/>
              </a:buClr>
              <a:buSzPts val="1100"/>
              <a:buFont typeface="Arial"/>
              <a:buNone/>
            </a:pPr>
            <a:r>
              <a:rPr lang="en-US" sz="1900">
                <a:solidFill>
                  <a:schemeClr val="dk1"/>
                </a:solidFill>
                <a:latin typeface="Comic Sans MS"/>
                <a:ea typeface="Comic Sans MS"/>
                <a:cs typeface="Comic Sans MS"/>
                <a:sym typeface="Comic Sans MS"/>
              </a:rPr>
              <a:t>Children will be set games to practice these spellings.</a:t>
            </a:r>
            <a:endParaRPr sz="1900">
              <a:solidFill>
                <a:schemeClr val="dk1"/>
              </a:solidFill>
              <a:latin typeface="Comic Sans MS"/>
              <a:ea typeface="Comic Sans MS"/>
              <a:cs typeface="Comic Sans MS"/>
              <a:sym typeface="Comic Sans MS"/>
            </a:endParaRPr>
          </a:p>
          <a:p>
            <a:pPr marL="0" marR="0" lvl="0" indent="0" algn="l" rtl="0">
              <a:spcBef>
                <a:spcPts val="0"/>
              </a:spcBef>
              <a:spcAft>
                <a:spcPts val="0"/>
              </a:spcAft>
              <a:buClr>
                <a:schemeClr val="dk1"/>
              </a:buClr>
              <a:buSzPts val="1600"/>
              <a:buFont typeface="Arial"/>
              <a:buNone/>
            </a:pPr>
            <a:endParaRPr sz="1900" i="0" u="none" strike="noStrike" cap="none">
              <a:solidFill>
                <a:srgbClr val="000000"/>
              </a:solidFill>
              <a:latin typeface="Comic Sans MS"/>
              <a:ea typeface="Comic Sans MS"/>
              <a:cs typeface="Comic Sans MS"/>
              <a:sym typeface="Comic Sans MS"/>
            </a:endParaRPr>
          </a:p>
          <a:p>
            <a:pPr marL="0" marR="0" lvl="0" indent="0" algn="l" rtl="0">
              <a:spcBef>
                <a:spcPts val="0"/>
              </a:spcBef>
              <a:spcAft>
                <a:spcPts val="0"/>
              </a:spcAft>
              <a:buNone/>
            </a:pPr>
            <a:r>
              <a:rPr lang="en-US" sz="1900" i="0" u="none" strike="noStrike" cap="none">
                <a:solidFill>
                  <a:srgbClr val="000000"/>
                </a:solidFill>
                <a:latin typeface="Comic Sans MS"/>
                <a:ea typeface="Comic Sans MS"/>
                <a:cs typeface="Comic Sans MS"/>
                <a:sym typeface="Comic Sans MS"/>
              </a:rPr>
              <a:t>I will also send home the year 3 and 4 statutory spellings. This is a list of words pupils frequently use in their writing and those which they often misspell. There is no expectation for your children to be tested on these words and please remember that they will be working on them over a two-year period. </a:t>
            </a:r>
            <a:endParaRPr sz="1700">
              <a:latin typeface="Comic Sans MS"/>
              <a:ea typeface="Comic Sans MS"/>
              <a:cs typeface="Comic Sans MS"/>
              <a:sym typeface="Comic Sans MS"/>
            </a:endParaRPr>
          </a:p>
          <a:p>
            <a:pPr marL="0" marR="0" lvl="0" indent="0" algn="l" rtl="0">
              <a:spcBef>
                <a:spcPts val="0"/>
              </a:spcBef>
              <a:spcAft>
                <a:spcPts val="0"/>
              </a:spcAft>
              <a:buClr>
                <a:schemeClr val="dk1"/>
              </a:buClr>
              <a:buSzPts val="1600"/>
              <a:buFont typeface="Arial"/>
              <a:buNone/>
            </a:pPr>
            <a:endParaRPr sz="1900">
              <a:solidFill>
                <a:srgbClr val="000000"/>
              </a:solidFill>
              <a:latin typeface="Comic Sans MS"/>
              <a:ea typeface="Comic Sans MS"/>
              <a:cs typeface="Comic Sans MS"/>
              <a:sym typeface="Comic Sans MS"/>
            </a:endParaRPr>
          </a:p>
          <a:p>
            <a:pPr marL="0" marR="0" lvl="0" indent="0" algn="l" rtl="0">
              <a:spcBef>
                <a:spcPts val="0"/>
              </a:spcBef>
              <a:spcAft>
                <a:spcPts val="0"/>
              </a:spcAft>
              <a:buClr>
                <a:schemeClr val="dk1"/>
              </a:buClr>
              <a:buSzPts val="1600"/>
              <a:buFont typeface="Arial"/>
              <a:buNone/>
            </a:pPr>
            <a:endParaRPr sz="1900">
              <a:solidFill>
                <a:srgbClr val="000000"/>
              </a:solidFill>
              <a:latin typeface="Comic Sans MS"/>
              <a:ea typeface="Comic Sans MS"/>
              <a:cs typeface="Comic Sans MS"/>
              <a:sym typeface="Comic Sans MS"/>
            </a:endParaRPr>
          </a:p>
          <a:p>
            <a:pPr marL="0" marR="0" lvl="0" indent="0" algn="l" rtl="0">
              <a:spcBef>
                <a:spcPts val="0"/>
              </a:spcBef>
              <a:spcAft>
                <a:spcPts val="0"/>
              </a:spcAft>
              <a:buClr>
                <a:srgbClr val="000000"/>
              </a:buClr>
              <a:buSzPts val="1600"/>
              <a:buFont typeface="Century Gothic"/>
              <a:buNone/>
            </a:pPr>
            <a:r>
              <a:rPr lang="en-US" sz="1900">
                <a:latin typeface="Comic Sans MS"/>
                <a:ea typeface="Comic Sans MS"/>
                <a:cs typeface="Comic Sans MS"/>
                <a:sym typeface="Comic Sans MS"/>
              </a:rPr>
              <a:t>                                   </a:t>
            </a:r>
            <a:r>
              <a:rPr lang="en-US" sz="1900">
                <a:solidFill>
                  <a:srgbClr val="000000"/>
                </a:solidFill>
                <a:latin typeface="Comic Sans MS"/>
                <a:ea typeface="Comic Sans MS"/>
                <a:cs typeface="Comic Sans MS"/>
                <a:sym typeface="Comic Sans MS"/>
              </a:rPr>
              <a:t>These words will be </a:t>
            </a:r>
            <a:r>
              <a:rPr lang="en-US" sz="1900" i="0" u="none" strike="noStrike">
                <a:solidFill>
                  <a:srgbClr val="000000"/>
                </a:solidFill>
                <a:latin typeface="Comic Sans MS"/>
                <a:ea typeface="Comic Sans MS"/>
                <a:cs typeface="Comic Sans MS"/>
                <a:sym typeface="Comic Sans MS"/>
              </a:rPr>
              <a:t>taught alongside</a:t>
            </a:r>
            <a:r>
              <a:rPr lang="en-US" sz="1900">
                <a:latin typeface="Comic Sans MS"/>
                <a:ea typeface="Comic Sans MS"/>
                <a:cs typeface="Comic Sans MS"/>
                <a:sym typeface="Comic Sans MS"/>
              </a:rPr>
              <a:t>.</a:t>
            </a:r>
            <a:br>
              <a:rPr lang="en-US" sz="1900" i="0" u="none" strike="noStrike">
                <a:solidFill>
                  <a:srgbClr val="000000"/>
                </a:solidFill>
                <a:latin typeface="Comic Sans MS"/>
                <a:ea typeface="Comic Sans MS"/>
                <a:cs typeface="Comic Sans MS"/>
                <a:sym typeface="Comic Sans MS"/>
              </a:rPr>
            </a:br>
            <a:endParaRPr sz="1900" i="0" u="none" strike="noStrike">
              <a:solidFill>
                <a:srgbClr val="000000"/>
              </a:solidFill>
              <a:highlight>
                <a:srgbClr val="FFFF00"/>
              </a:highlight>
              <a:latin typeface="Comic Sans MS"/>
              <a:ea typeface="Comic Sans MS"/>
              <a:cs typeface="Comic Sans MS"/>
              <a:sym typeface="Comic Sans MS"/>
            </a:endParaRPr>
          </a:p>
        </p:txBody>
      </p:sp>
    </p:spTree>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6"/>
          <p:cNvSpPr txBox="1">
            <a:spLocks noGrp="1"/>
          </p:cNvSpPr>
          <p:nvPr>
            <p:ph type="title"/>
          </p:nvPr>
        </p:nvSpPr>
        <p:spPr>
          <a:xfrm>
            <a:off x="685800" y="-135396"/>
            <a:ext cx="7772400" cy="1143000"/>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US" dirty="0">
                <a:solidFill>
                  <a:schemeClr val="lt1"/>
                </a:solidFill>
                <a:latin typeface="Century Gothic" panose="020B0502020202020204" pitchFamily="34" charset="0"/>
                <a:ea typeface="Comic Sans MS"/>
                <a:cs typeface="Comic Sans MS"/>
                <a:sym typeface="Comic Sans MS"/>
              </a:rPr>
              <a:t>Home Learning</a:t>
            </a:r>
            <a:endParaRPr dirty="0">
              <a:solidFill>
                <a:schemeClr val="lt1"/>
              </a:solidFill>
              <a:latin typeface="Century Gothic" panose="020B0502020202020204" pitchFamily="34" charset="0"/>
              <a:ea typeface="Comic Sans MS"/>
              <a:cs typeface="Comic Sans MS"/>
              <a:sym typeface="Comic Sans MS"/>
            </a:endParaRPr>
          </a:p>
        </p:txBody>
      </p:sp>
      <p:sp>
        <p:nvSpPr>
          <p:cNvPr id="165" name="Google Shape;165;p6"/>
          <p:cNvSpPr txBox="1"/>
          <p:nvPr/>
        </p:nvSpPr>
        <p:spPr>
          <a:xfrm>
            <a:off x="285296" y="1355347"/>
            <a:ext cx="8172900" cy="3478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chemeClr val="dk1"/>
                </a:solidFill>
                <a:latin typeface="Century Gothic" panose="020B0502020202020204" pitchFamily="34" charset="0"/>
                <a:ea typeface="Comic Sans MS"/>
                <a:cs typeface="Comic Sans MS"/>
                <a:sym typeface="Comic Sans MS"/>
              </a:rPr>
              <a:t>Times tables: </a:t>
            </a:r>
            <a:r>
              <a:rPr lang="en-US" sz="2000" dirty="0">
                <a:solidFill>
                  <a:schemeClr val="dk1"/>
                </a:solidFill>
                <a:latin typeface="Century Gothic" panose="020B0502020202020204" pitchFamily="34" charset="0"/>
                <a:ea typeface="Comic Sans MS"/>
                <a:cs typeface="Comic Sans MS"/>
                <a:sym typeface="Comic Sans MS"/>
              </a:rPr>
              <a:t>please complete the times tables set on TTRS. </a:t>
            </a:r>
            <a:br>
              <a:rPr lang="en-US" sz="2000" dirty="0">
                <a:solidFill>
                  <a:schemeClr val="dk1"/>
                </a:solidFill>
                <a:latin typeface="Century Gothic" panose="020B0502020202020204" pitchFamily="34" charset="0"/>
                <a:ea typeface="Comic Sans MS"/>
                <a:cs typeface="Comic Sans MS"/>
                <a:sym typeface="Comic Sans MS"/>
              </a:rPr>
            </a:br>
            <a:r>
              <a:rPr lang="en-US" sz="2000" dirty="0">
                <a:solidFill>
                  <a:schemeClr val="dk1"/>
                </a:solidFill>
                <a:latin typeface="Century Gothic" panose="020B0502020202020204" pitchFamily="34" charset="0"/>
                <a:ea typeface="Comic Sans MS"/>
                <a:cs typeface="Comic Sans MS"/>
                <a:sym typeface="Comic Sans MS"/>
              </a:rPr>
              <a:t>Garage practice, 14 mins a week (2 mins a day)</a:t>
            </a:r>
            <a:endParaRPr sz="1700" dirty="0">
              <a:latin typeface="Century Gothic" panose="020B0502020202020204" pitchFamily="34" charset="0"/>
              <a:ea typeface="Comic Sans MS"/>
              <a:cs typeface="Comic Sans MS"/>
              <a:sym typeface="Comic Sans MS"/>
            </a:endParaRPr>
          </a:p>
          <a:p>
            <a:pPr marL="0" marR="0" lvl="0" indent="0" algn="l" rtl="0">
              <a:spcBef>
                <a:spcPts val="0"/>
              </a:spcBef>
              <a:spcAft>
                <a:spcPts val="0"/>
              </a:spcAft>
              <a:buNone/>
            </a:pPr>
            <a:r>
              <a:rPr lang="en-US" sz="2000" dirty="0">
                <a:solidFill>
                  <a:schemeClr val="dk1"/>
                </a:solidFill>
                <a:latin typeface="Century Gothic" panose="020B0502020202020204" pitchFamily="34" charset="0"/>
                <a:ea typeface="Comic Sans MS"/>
                <a:cs typeface="Comic Sans MS"/>
                <a:sym typeface="Comic Sans MS"/>
              </a:rPr>
              <a:t>End of year 2: 2x, 5x and 10x</a:t>
            </a:r>
            <a:endParaRPr sz="2000" dirty="0">
              <a:solidFill>
                <a:schemeClr val="dk1"/>
              </a:solidFill>
              <a:latin typeface="Century Gothic" panose="020B0502020202020204" pitchFamily="34" charset="0"/>
              <a:ea typeface="Comic Sans MS"/>
              <a:cs typeface="Comic Sans MS"/>
              <a:sym typeface="Comic Sans MS"/>
            </a:endParaRPr>
          </a:p>
          <a:p>
            <a:pPr marL="0" marR="0" lvl="0" indent="0" algn="l" rtl="0">
              <a:spcBef>
                <a:spcPts val="0"/>
              </a:spcBef>
              <a:spcAft>
                <a:spcPts val="0"/>
              </a:spcAft>
              <a:buNone/>
            </a:pPr>
            <a:r>
              <a:rPr lang="en-US" sz="2000" dirty="0">
                <a:solidFill>
                  <a:schemeClr val="dk1"/>
                </a:solidFill>
                <a:latin typeface="Century Gothic" panose="020B0502020202020204" pitchFamily="34" charset="0"/>
                <a:ea typeface="Comic Sans MS"/>
                <a:cs typeface="Comic Sans MS"/>
                <a:sym typeface="Comic Sans MS"/>
              </a:rPr>
              <a:t>End of year 3: above and 3x, 4x and 8x</a:t>
            </a:r>
            <a:endParaRPr sz="2000" dirty="0">
              <a:solidFill>
                <a:schemeClr val="dk1"/>
              </a:solidFill>
              <a:latin typeface="Century Gothic" panose="020B0502020202020204" pitchFamily="34" charset="0"/>
              <a:ea typeface="Comic Sans MS"/>
              <a:cs typeface="Comic Sans MS"/>
              <a:sym typeface="Comic Sans MS"/>
            </a:endParaRPr>
          </a:p>
          <a:p>
            <a:pPr marL="0" marR="0" lvl="0" indent="0" algn="l" rtl="0">
              <a:spcBef>
                <a:spcPts val="0"/>
              </a:spcBef>
              <a:spcAft>
                <a:spcPts val="0"/>
              </a:spcAft>
              <a:buNone/>
            </a:pPr>
            <a:endParaRPr sz="2000" dirty="0">
              <a:solidFill>
                <a:schemeClr val="dk1"/>
              </a:solidFill>
              <a:latin typeface="Century Gothic" panose="020B0502020202020204" pitchFamily="34" charset="0"/>
              <a:ea typeface="Comic Sans MS"/>
              <a:cs typeface="Comic Sans MS"/>
              <a:sym typeface="Comic Sans MS"/>
            </a:endParaRPr>
          </a:p>
          <a:p>
            <a:pPr marL="0" marR="0" lvl="0" indent="0" algn="l" rtl="0">
              <a:spcBef>
                <a:spcPts val="0"/>
              </a:spcBef>
              <a:spcAft>
                <a:spcPts val="0"/>
              </a:spcAft>
              <a:buNone/>
            </a:pPr>
            <a:r>
              <a:rPr lang="en-US" sz="2000" b="1" dirty="0">
                <a:solidFill>
                  <a:schemeClr val="dk1"/>
                </a:solidFill>
                <a:latin typeface="Century Gothic" panose="020B0502020202020204" pitchFamily="34" charset="0"/>
                <a:ea typeface="Comic Sans MS"/>
                <a:cs typeface="Comic Sans MS"/>
                <a:sym typeface="Comic Sans MS"/>
              </a:rPr>
              <a:t>Reading: </a:t>
            </a:r>
            <a:r>
              <a:rPr lang="en-US" sz="2000" dirty="0">
                <a:solidFill>
                  <a:schemeClr val="dk1"/>
                </a:solidFill>
                <a:latin typeface="Century Gothic" panose="020B0502020202020204" pitchFamily="34" charset="0"/>
                <a:ea typeface="Comic Sans MS"/>
                <a:cs typeface="Comic Sans MS"/>
                <a:sym typeface="Comic Sans MS"/>
              </a:rPr>
              <a:t>please read everyday (checked and swapped on a Wednesday). </a:t>
            </a:r>
            <a:endParaRPr sz="1700" dirty="0">
              <a:latin typeface="Century Gothic" panose="020B0502020202020204" pitchFamily="34" charset="0"/>
              <a:ea typeface="Comic Sans MS"/>
              <a:cs typeface="Comic Sans MS"/>
              <a:sym typeface="Comic Sans MS"/>
            </a:endParaRPr>
          </a:p>
          <a:p>
            <a:pPr marL="0" marR="0" lvl="0" indent="0" algn="l" rtl="0">
              <a:spcBef>
                <a:spcPts val="0"/>
              </a:spcBef>
              <a:spcAft>
                <a:spcPts val="0"/>
              </a:spcAft>
              <a:buNone/>
            </a:pPr>
            <a:endParaRPr sz="2000" dirty="0">
              <a:solidFill>
                <a:schemeClr val="dk1"/>
              </a:solidFill>
              <a:latin typeface="Century Gothic" panose="020B0502020202020204" pitchFamily="34" charset="0"/>
              <a:ea typeface="Comic Sans MS"/>
              <a:cs typeface="Comic Sans MS"/>
              <a:sym typeface="Comic Sans MS"/>
            </a:endParaRPr>
          </a:p>
          <a:p>
            <a:pPr marL="0" marR="0" lvl="0" indent="0" algn="l" rtl="0">
              <a:spcBef>
                <a:spcPts val="0"/>
              </a:spcBef>
              <a:spcAft>
                <a:spcPts val="0"/>
              </a:spcAft>
              <a:buNone/>
            </a:pPr>
            <a:r>
              <a:rPr lang="en-US" sz="2000" b="1" dirty="0">
                <a:solidFill>
                  <a:schemeClr val="dk1"/>
                </a:solidFill>
                <a:latin typeface="Century Gothic" panose="020B0502020202020204" pitchFamily="34" charset="0"/>
                <a:ea typeface="Comic Sans MS"/>
                <a:cs typeface="Comic Sans MS"/>
                <a:sym typeface="Comic Sans MS"/>
              </a:rPr>
              <a:t>Spellings: </a:t>
            </a:r>
            <a:r>
              <a:rPr lang="en-US" sz="2000" dirty="0">
                <a:solidFill>
                  <a:schemeClr val="dk1"/>
                </a:solidFill>
                <a:latin typeface="Century Gothic" panose="020B0502020202020204" pitchFamily="34" charset="0"/>
                <a:ea typeface="Comic Sans MS"/>
                <a:cs typeface="Comic Sans MS"/>
                <a:sym typeface="Comic Sans MS"/>
              </a:rPr>
              <a:t>This year, we are starting a scheme called ‘Spelling Shed’. Children will have spellings in line with our spelling lessons. </a:t>
            </a:r>
            <a:r>
              <a:rPr lang="en-US" sz="2000" dirty="0">
                <a:solidFill>
                  <a:schemeClr val="dk1"/>
                </a:solidFill>
                <a:highlight>
                  <a:schemeClr val="lt1"/>
                </a:highlight>
                <a:latin typeface="Century Gothic" panose="020B0502020202020204" pitchFamily="34" charset="0"/>
                <a:ea typeface="Comic Sans MS"/>
                <a:cs typeface="Comic Sans MS"/>
                <a:sym typeface="Comic Sans MS"/>
              </a:rPr>
              <a:t>They are fun online games. </a:t>
            </a:r>
            <a:endParaRPr sz="1700" dirty="0">
              <a:highlight>
                <a:schemeClr val="lt1"/>
              </a:highlight>
              <a:latin typeface="Century Gothic" panose="020B0502020202020204" pitchFamily="34" charset="0"/>
              <a:ea typeface="Comic Sans MS"/>
              <a:cs typeface="Comic Sans MS"/>
              <a:sym typeface="Comic Sans MS"/>
            </a:endParaRPr>
          </a:p>
        </p:txBody>
      </p:sp>
    </p:spTree>
  </p:cSld>
  <p:clrMapOvr>
    <a:masterClrMapping/>
  </p:clrMapOvr>
  <p:transition advTm="87665">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36B72A-C340-066C-15BC-0AADCBC3F918}"/>
              </a:ext>
            </a:extLst>
          </p:cNvPr>
          <p:cNvSpPr>
            <a:spLocks noGrp="1"/>
          </p:cNvSpPr>
          <p:nvPr>
            <p:ph type="body" idx="2"/>
          </p:nvPr>
        </p:nvSpPr>
        <p:spPr>
          <a:xfrm>
            <a:off x="393192" y="1514379"/>
            <a:ext cx="2990088" cy="4495800"/>
          </a:xfrm>
        </p:spPr>
        <p:txBody>
          <a:bodyPr>
            <a:normAutofit fontScale="77500" lnSpcReduction="20000"/>
          </a:bodyPr>
          <a:lstStyle/>
          <a:p>
            <a:pPr marL="131445" indent="0" rtl="0">
              <a:spcBef>
                <a:spcPts val="0"/>
              </a:spcBef>
              <a:spcAft>
                <a:spcPts val="800"/>
              </a:spcAft>
              <a:buNone/>
            </a:pPr>
            <a:r>
              <a:rPr lang="en-US" sz="1400" b="0" i="0" u="none" strike="noStrike" dirty="0">
                <a:solidFill>
                  <a:srgbClr val="000000"/>
                </a:solidFill>
                <a:effectLst/>
                <a:latin typeface="Century Gothic" panose="020B0502020202020204" pitchFamily="34" charset="0"/>
              </a:rPr>
              <a:t>You have been sent an invitation to connect to your child’s class Seesaw account and, once approved by your child’s class teacher, you will be able to view your child’s learning journal. </a:t>
            </a:r>
          </a:p>
          <a:p>
            <a:pPr marL="131445" indent="0" rtl="0">
              <a:spcBef>
                <a:spcPts val="0"/>
              </a:spcBef>
              <a:spcAft>
                <a:spcPts val="800"/>
              </a:spcAft>
              <a:buNone/>
            </a:pPr>
            <a:r>
              <a:rPr lang="en-US" sz="1400" b="1" i="0" u="none" strike="noStrike" dirty="0">
                <a:solidFill>
                  <a:srgbClr val="000000"/>
                </a:solidFill>
                <a:effectLst/>
                <a:latin typeface="Century Gothic" panose="020B0502020202020204" pitchFamily="34" charset="0"/>
              </a:rPr>
              <a:t>Please note, we ask you to use the Seesaw message function respectfully and to only use this to communicate on your child’s learning journey. If you need to communicate with your child’s class teacher for any other reason, please send an email via the school office. </a:t>
            </a:r>
            <a:r>
              <a:rPr lang="en-US" sz="1400" b="1" i="0" u="sng" strike="noStrike" dirty="0">
                <a:solidFill>
                  <a:srgbClr val="0563C1"/>
                </a:solidFill>
                <a:effectLst/>
                <a:latin typeface="Century Gothic" panose="020B0502020202020204" pitchFamily="34" charset="0"/>
                <a:hlinkClick r:id="rId2"/>
              </a:rPr>
              <a:t>admin@christchurchschool.herts.sch.uk</a:t>
            </a:r>
            <a:endParaRPr lang="en-US" sz="1400" b="0" dirty="0">
              <a:effectLst/>
            </a:endParaRPr>
          </a:p>
          <a:p>
            <a:pPr marL="131445" indent="0" rtl="0">
              <a:spcBef>
                <a:spcPts val="0"/>
              </a:spcBef>
              <a:spcAft>
                <a:spcPts val="800"/>
              </a:spcAft>
              <a:buNone/>
            </a:pPr>
            <a:r>
              <a:rPr lang="en-US" sz="1400" b="1" i="0" u="none" strike="noStrike" dirty="0">
                <a:solidFill>
                  <a:srgbClr val="000000"/>
                </a:solidFill>
                <a:effectLst/>
                <a:latin typeface="Century Gothic" panose="020B0502020202020204" pitchFamily="34" charset="0"/>
              </a:rPr>
              <a:t>Individual child codes must be used to upload photographs of homework and any other home learning you would like to share with us. A printed QR code has (or will be) provided by the class teacher(s). </a:t>
            </a:r>
            <a:endParaRPr lang="en-US" sz="1400" b="0" dirty="0">
              <a:effectLst/>
            </a:endParaRPr>
          </a:p>
          <a:p>
            <a:pPr marL="131445" indent="0">
              <a:buNone/>
            </a:pPr>
            <a:br>
              <a:rPr lang="en-US" dirty="0"/>
            </a:br>
            <a:endParaRPr lang="en-GB" dirty="0"/>
          </a:p>
        </p:txBody>
      </p:sp>
      <p:sp>
        <p:nvSpPr>
          <p:cNvPr id="7" name="Title 6">
            <a:extLst>
              <a:ext uri="{FF2B5EF4-FFF2-40B4-BE49-F238E27FC236}">
                <a16:creationId xmlns:a16="http://schemas.microsoft.com/office/drawing/2014/main" id="{395A3A4B-6C9B-7305-C3DA-929C8715B154}"/>
              </a:ext>
            </a:extLst>
          </p:cNvPr>
          <p:cNvSpPr>
            <a:spLocks noGrp="1"/>
          </p:cNvSpPr>
          <p:nvPr>
            <p:ph type="title"/>
          </p:nvPr>
        </p:nvSpPr>
        <p:spPr/>
        <p:txBody>
          <a:bodyPr>
            <a:normAutofit/>
          </a:bodyPr>
          <a:lstStyle/>
          <a:p>
            <a:r>
              <a:rPr lang="en-US" sz="1100" b="0" i="0" u="none" strike="noStrike" dirty="0">
                <a:solidFill>
                  <a:srgbClr val="000000"/>
                </a:solidFill>
                <a:effectLst/>
                <a:latin typeface="Century Gothic" panose="020B0502020202020204" pitchFamily="34" charset="0"/>
              </a:rPr>
              <a:t>Seesaw is the online learning journal that we will use in every class from Nursery-Year 6. This platform allows us to record learning digitally, set homework tasks to be completed by your child, and provides a home-school connection; families can communicate with their child’s class teacher through the app/account, and teachers can post announcements for family updates. </a:t>
            </a:r>
            <a:r>
              <a:rPr lang="en-US" sz="1100" b="1" i="0" u="none" strike="noStrike" dirty="0">
                <a:solidFill>
                  <a:srgbClr val="000000"/>
                </a:solidFill>
                <a:effectLst/>
                <a:latin typeface="Century Gothic" panose="020B0502020202020204" pitchFamily="34" charset="0"/>
              </a:rPr>
              <a:t>There are two accounts available for Seesaw and you should </a:t>
            </a:r>
            <a:r>
              <a:rPr lang="en-US" sz="1100" b="1" i="0" u="none" strike="noStrike" dirty="0" err="1">
                <a:solidFill>
                  <a:srgbClr val="000000"/>
                </a:solidFill>
                <a:effectLst/>
                <a:latin typeface="Century Gothic" panose="020B0502020202020204" pitchFamily="34" charset="0"/>
              </a:rPr>
              <a:t>familiarise</a:t>
            </a:r>
            <a:r>
              <a:rPr lang="en-US" sz="1100" b="1" i="0" u="none" strike="noStrike" dirty="0">
                <a:solidFill>
                  <a:srgbClr val="000000"/>
                </a:solidFill>
                <a:effectLst/>
                <a:latin typeface="Century Gothic" panose="020B0502020202020204" pitchFamily="34" charset="0"/>
              </a:rPr>
              <a:t> yourself with these, so that you choose the correct one for use as a family member. </a:t>
            </a:r>
            <a:endParaRPr lang="en-GB" sz="1100" b="1" dirty="0"/>
          </a:p>
        </p:txBody>
      </p:sp>
      <p:pic>
        <p:nvPicPr>
          <p:cNvPr id="1028" name="Picture 4">
            <a:extLst>
              <a:ext uri="{FF2B5EF4-FFF2-40B4-BE49-F238E27FC236}">
                <a16:creationId xmlns:a16="http://schemas.microsoft.com/office/drawing/2014/main" id="{E4B7ABF4-1F5F-BB8E-A30A-23B79E8E39A5}"/>
              </a:ext>
            </a:extLst>
          </p:cNvPr>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4261104" y="2266760"/>
            <a:ext cx="4425696" cy="2316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5920010"/>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8"/>
          <p:cNvSpPr txBox="1">
            <a:spLocks noGrp="1"/>
          </p:cNvSpPr>
          <p:nvPr>
            <p:ph type="title"/>
          </p:nvPr>
        </p:nvSpPr>
        <p:spPr>
          <a:xfrm>
            <a:off x="914400" y="152636"/>
            <a:ext cx="7772400" cy="900100"/>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Century Gothic"/>
              <a:buNone/>
            </a:pPr>
            <a:r>
              <a:rPr lang="en-US" dirty="0">
                <a:solidFill>
                  <a:schemeClr val="lt1"/>
                </a:solidFill>
                <a:latin typeface="Century Gothic" panose="020B0502020202020204" pitchFamily="34" charset="0"/>
                <a:ea typeface="Comic Sans MS"/>
                <a:cs typeface="Comic Sans MS"/>
                <a:sym typeface="Comic Sans MS"/>
              </a:rPr>
              <a:t>Enrichment/Other activities  </a:t>
            </a:r>
            <a:endParaRPr sz="2200" dirty="0">
              <a:solidFill>
                <a:schemeClr val="lt1"/>
              </a:solidFill>
              <a:latin typeface="Century Gothic" panose="020B0502020202020204" pitchFamily="34" charset="0"/>
              <a:ea typeface="Comic Sans MS"/>
              <a:cs typeface="Comic Sans MS"/>
              <a:sym typeface="Comic Sans MS"/>
            </a:endParaRPr>
          </a:p>
        </p:txBody>
      </p:sp>
      <p:pic>
        <p:nvPicPr>
          <p:cNvPr id="178" name="Google Shape;178;p8"/>
          <p:cNvPicPr preferRelativeResize="0"/>
          <p:nvPr/>
        </p:nvPicPr>
        <p:blipFill rotWithShape="1">
          <a:blip r:embed="rId3">
            <a:alphaModFix/>
          </a:blip>
          <a:srcRect l="25983" t="7784" r="66538" b="75066"/>
          <a:stretch/>
        </p:blipFill>
        <p:spPr>
          <a:xfrm>
            <a:off x="8299985" y="36004"/>
            <a:ext cx="844015" cy="1088740"/>
          </a:xfrm>
          <a:prstGeom prst="rect">
            <a:avLst/>
          </a:prstGeom>
          <a:noFill/>
          <a:ln>
            <a:noFill/>
          </a:ln>
        </p:spPr>
      </p:pic>
      <p:sp>
        <p:nvSpPr>
          <p:cNvPr id="179" name="Google Shape;179;p8"/>
          <p:cNvSpPr txBox="1">
            <a:spLocks noGrp="1"/>
          </p:cNvSpPr>
          <p:nvPr>
            <p:ph type="body" idx="1"/>
          </p:nvPr>
        </p:nvSpPr>
        <p:spPr>
          <a:xfrm>
            <a:off x="395536" y="3840284"/>
            <a:ext cx="6660740" cy="584775"/>
          </a:xfrm>
          <a:prstGeom prst="rect">
            <a:avLst/>
          </a:prstGeom>
          <a:noFill/>
          <a:ln>
            <a:noFill/>
          </a:ln>
        </p:spPr>
        <p:txBody>
          <a:bodyPr spcFirstLastPara="1" wrap="square" lIns="91425" tIns="0" rIns="91425" bIns="0" anchor="ctr" anchorCtr="0">
            <a:spAutoFit/>
          </a:bodyPr>
          <a:lstStyle/>
          <a:p>
            <a:pPr marL="0" lvl="0" indent="0" algn="l" rtl="0">
              <a:spcBef>
                <a:spcPts val="0"/>
              </a:spcBef>
              <a:spcAft>
                <a:spcPts val="0"/>
              </a:spcAft>
              <a:buSzPts val="1020"/>
              <a:buNone/>
            </a:pPr>
            <a:br>
              <a:rPr lang="en-US" sz="1200"/>
            </a:br>
            <a:br>
              <a:rPr lang="en-US" sz="800" b="0" i="0" u="none" strike="noStrike" cap="none">
                <a:solidFill>
                  <a:schemeClr val="dk1"/>
                </a:solidFill>
              </a:rPr>
            </a:br>
            <a:endParaRPr sz="1800" b="0" i="0" u="none" strike="noStrike" cap="none">
              <a:solidFill>
                <a:schemeClr val="dk1"/>
              </a:solidFill>
              <a:latin typeface="Arial"/>
              <a:ea typeface="Arial"/>
              <a:cs typeface="Arial"/>
              <a:sym typeface="Arial"/>
            </a:endParaRPr>
          </a:p>
        </p:txBody>
      </p:sp>
      <p:sp>
        <p:nvSpPr>
          <p:cNvPr id="180" name="Google Shape;180;p8"/>
          <p:cNvSpPr txBox="1"/>
          <p:nvPr/>
        </p:nvSpPr>
        <p:spPr>
          <a:xfrm>
            <a:off x="527674" y="1655375"/>
            <a:ext cx="7772400" cy="4077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2000" dirty="0">
                <a:solidFill>
                  <a:srgbClr val="000000"/>
                </a:solidFill>
                <a:latin typeface="Century Gothic" panose="020B0502020202020204" pitchFamily="34" charset="0"/>
                <a:ea typeface="Comic Sans MS"/>
                <a:cs typeface="Comic Sans MS"/>
                <a:sym typeface="Comic Sans MS"/>
              </a:rPr>
              <a:t>History trip (</a:t>
            </a:r>
            <a:r>
              <a:rPr lang="en-US" sz="2000" dirty="0" err="1">
                <a:solidFill>
                  <a:srgbClr val="000000"/>
                </a:solidFill>
                <a:latin typeface="Century Gothic" panose="020B0502020202020204" pitchFamily="34" charset="0"/>
                <a:ea typeface="Comic Sans MS"/>
                <a:cs typeface="Comic Sans MS"/>
                <a:sym typeface="Comic Sans MS"/>
              </a:rPr>
              <a:t>Ufton</a:t>
            </a:r>
            <a:r>
              <a:rPr lang="en-US" sz="2000" dirty="0">
                <a:solidFill>
                  <a:srgbClr val="000000"/>
                </a:solidFill>
                <a:latin typeface="Century Gothic" panose="020B0502020202020204" pitchFamily="34" charset="0"/>
                <a:ea typeface="Comic Sans MS"/>
                <a:cs typeface="Comic Sans MS"/>
                <a:sym typeface="Comic Sans MS"/>
              </a:rPr>
              <a:t> Court- Ancient Egyptians)</a:t>
            </a:r>
            <a:endParaRPr sz="1700" dirty="0">
              <a:latin typeface="Century Gothic" panose="020B0502020202020204" pitchFamily="34" charset="0"/>
              <a:ea typeface="Comic Sans MS"/>
              <a:cs typeface="Comic Sans MS"/>
              <a:sym typeface="Comic Sans MS"/>
            </a:endParaRPr>
          </a:p>
          <a:p>
            <a:pPr marL="0" marR="0" lvl="0" indent="0" algn="l" rtl="0">
              <a:lnSpc>
                <a:spcPct val="100000"/>
              </a:lnSpc>
              <a:spcBef>
                <a:spcPts val="580"/>
              </a:spcBef>
              <a:spcAft>
                <a:spcPts val="0"/>
              </a:spcAft>
              <a:buNone/>
            </a:pPr>
            <a:r>
              <a:rPr lang="en-US" sz="2000" i="0" u="none" strike="noStrike" cap="none" dirty="0">
                <a:solidFill>
                  <a:srgbClr val="000000"/>
                </a:solidFill>
                <a:latin typeface="Century Gothic" panose="020B0502020202020204" pitchFamily="34" charset="0"/>
                <a:ea typeface="Comic Sans MS"/>
                <a:cs typeface="Comic Sans MS"/>
                <a:sym typeface="Comic Sans MS"/>
              </a:rPr>
              <a:t>History workshop day (Celts)</a:t>
            </a:r>
            <a:endParaRPr sz="1700" dirty="0">
              <a:latin typeface="Century Gothic" panose="020B0502020202020204" pitchFamily="34" charset="0"/>
              <a:ea typeface="Comic Sans MS"/>
              <a:cs typeface="Comic Sans MS"/>
              <a:sym typeface="Comic Sans MS"/>
            </a:endParaRPr>
          </a:p>
          <a:p>
            <a:pPr marL="0" marR="0" lvl="0" indent="0" algn="l" rtl="0">
              <a:lnSpc>
                <a:spcPct val="100000"/>
              </a:lnSpc>
              <a:spcBef>
                <a:spcPts val="580"/>
              </a:spcBef>
              <a:spcAft>
                <a:spcPts val="0"/>
              </a:spcAft>
              <a:buNone/>
            </a:pPr>
            <a:r>
              <a:rPr lang="en-US" sz="2000" i="0" u="none" strike="noStrike" cap="none" dirty="0">
                <a:solidFill>
                  <a:srgbClr val="000000"/>
                </a:solidFill>
                <a:latin typeface="Century Gothic" panose="020B0502020202020204" pitchFamily="34" charset="0"/>
                <a:ea typeface="Comic Sans MS"/>
                <a:cs typeface="Comic Sans MS"/>
                <a:sym typeface="Comic Sans MS"/>
              </a:rPr>
              <a:t>Sports events (outdoor athletics at SCD: Autumn and Summer) </a:t>
            </a:r>
            <a:endParaRPr sz="1700" dirty="0">
              <a:latin typeface="Century Gothic" panose="020B0502020202020204" pitchFamily="34" charset="0"/>
              <a:ea typeface="Comic Sans MS"/>
              <a:cs typeface="Comic Sans MS"/>
              <a:sym typeface="Comic Sans MS"/>
            </a:endParaRPr>
          </a:p>
          <a:p>
            <a:pPr marL="0" marR="0" lvl="0" indent="0" algn="l" rtl="0">
              <a:lnSpc>
                <a:spcPct val="100000"/>
              </a:lnSpc>
              <a:spcBef>
                <a:spcPts val="580"/>
              </a:spcBef>
              <a:spcAft>
                <a:spcPts val="0"/>
              </a:spcAft>
              <a:buNone/>
            </a:pPr>
            <a:endParaRPr sz="2000" i="0" u="none" strike="noStrike" cap="none" dirty="0">
              <a:solidFill>
                <a:srgbClr val="000000"/>
              </a:solidFill>
              <a:latin typeface="Century Gothic" panose="020B0502020202020204" pitchFamily="34" charset="0"/>
              <a:ea typeface="Comic Sans MS"/>
              <a:cs typeface="Comic Sans MS"/>
              <a:sym typeface="Comic Sans MS"/>
            </a:endParaRPr>
          </a:p>
          <a:p>
            <a:pPr marL="0" marR="0" lvl="0" indent="0" algn="l" rtl="0">
              <a:spcBef>
                <a:spcPts val="580"/>
              </a:spcBef>
              <a:spcAft>
                <a:spcPts val="0"/>
              </a:spcAft>
              <a:buNone/>
            </a:pPr>
            <a:r>
              <a:rPr lang="en-US" sz="1900" dirty="0">
                <a:solidFill>
                  <a:schemeClr val="dk1"/>
                </a:solidFill>
                <a:latin typeface="Century Gothic" panose="020B0502020202020204" pitchFamily="34" charset="0"/>
                <a:ea typeface="Comic Sans MS"/>
                <a:cs typeface="Comic Sans MS"/>
                <a:sym typeface="Comic Sans MS"/>
              </a:rPr>
              <a:t>We are only able to provide these wonderful enrichment experiences if parents make a voluntary contribution of £10 per term or £30 for the year. This allows us to buy resources that are not included within our government provided curriculum funding. </a:t>
            </a:r>
            <a:endParaRPr sz="1900" dirty="0">
              <a:solidFill>
                <a:schemeClr val="dk1"/>
              </a:solidFill>
              <a:latin typeface="Century Gothic" panose="020B0502020202020204" pitchFamily="34" charset="0"/>
              <a:ea typeface="Comic Sans MS"/>
              <a:cs typeface="Comic Sans MS"/>
              <a:sym typeface="Comic Sans MS"/>
            </a:endParaRPr>
          </a:p>
          <a:p>
            <a:pPr marL="0" marR="0" lvl="0" indent="0" algn="l" rtl="0">
              <a:lnSpc>
                <a:spcPct val="100000"/>
              </a:lnSpc>
              <a:spcBef>
                <a:spcPts val="580"/>
              </a:spcBef>
              <a:spcAft>
                <a:spcPts val="0"/>
              </a:spcAft>
              <a:buNone/>
            </a:pPr>
            <a:endParaRPr sz="1700" dirty="0">
              <a:solidFill>
                <a:srgbClr val="000000"/>
              </a:solidFill>
              <a:latin typeface="Century Gothic"/>
              <a:ea typeface="Century Gothic"/>
              <a:cs typeface="Century Gothic"/>
              <a:sym typeface="Century Gothic"/>
            </a:endParaRPr>
          </a:p>
          <a:p>
            <a:pPr marL="0" marR="0" lvl="0" indent="0" algn="l" rtl="0">
              <a:lnSpc>
                <a:spcPct val="100000"/>
              </a:lnSpc>
              <a:spcBef>
                <a:spcPts val="580"/>
              </a:spcBef>
              <a:spcAft>
                <a:spcPts val="0"/>
              </a:spcAft>
              <a:buNone/>
            </a:pPr>
            <a:r>
              <a:rPr lang="en-US" sz="1700" i="0" u="none" strike="noStrike" cap="none" dirty="0">
                <a:solidFill>
                  <a:srgbClr val="000000"/>
                </a:solidFill>
                <a:latin typeface="Century Gothic"/>
                <a:ea typeface="Century Gothic"/>
                <a:cs typeface="Century Gothic"/>
                <a:sym typeface="Century Gothic"/>
              </a:rPr>
              <a:t> </a:t>
            </a:r>
            <a:endParaRPr dirty="0"/>
          </a:p>
        </p:txBody>
      </p:sp>
    </p:spTree>
  </p:cSld>
  <p:clrMapOvr>
    <a:masterClrMapping/>
  </p:clrMapOvr>
  <p:transition advTm="23043">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0"/>
          <p:cNvSpPr txBox="1">
            <a:spLocks noGrp="1"/>
          </p:cNvSpPr>
          <p:nvPr>
            <p:ph type="title"/>
          </p:nvPr>
        </p:nvSpPr>
        <p:spPr>
          <a:xfrm>
            <a:off x="914400" y="274638"/>
            <a:ext cx="7772400" cy="814102"/>
          </a:xfrm>
          <a:prstGeom prst="rect">
            <a:avLst/>
          </a:prstGeom>
          <a:noFill/>
          <a:ln>
            <a:noFill/>
          </a:ln>
        </p:spPr>
        <p:txBody>
          <a:bodyPr spcFirstLastPara="1" wrap="square" lIns="91425" tIns="45700" rIns="91425" bIns="91425" anchor="b" anchorCtr="0">
            <a:normAutofit/>
          </a:bodyPr>
          <a:lstStyle/>
          <a:p>
            <a:pPr marL="0" lvl="0" indent="0" algn="l" rtl="0">
              <a:spcBef>
                <a:spcPts val="0"/>
              </a:spcBef>
              <a:spcAft>
                <a:spcPts val="0"/>
              </a:spcAft>
              <a:buClr>
                <a:schemeClr val="lt1"/>
              </a:buClr>
              <a:buSzPts val="4000"/>
              <a:buFont typeface="Libre Franklin"/>
              <a:buNone/>
            </a:pPr>
            <a:r>
              <a:rPr lang="en-US" dirty="0">
                <a:solidFill>
                  <a:schemeClr val="lt1"/>
                </a:solidFill>
                <a:latin typeface="Century Gothic" panose="020B0502020202020204" pitchFamily="34" charset="0"/>
                <a:ea typeface="Comic Sans MS"/>
                <a:cs typeface="Comic Sans MS"/>
                <a:sym typeface="Comic Sans MS"/>
              </a:rPr>
              <a:t>Parent Volunteers</a:t>
            </a:r>
            <a:endParaRPr dirty="0">
              <a:solidFill>
                <a:schemeClr val="lt1"/>
              </a:solidFill>
              <a:latin typeface="Century Gothic" panose="020B0502020202020204" pitchFamily="34" charset="0"/>
              <a:ea typeface="Comic Sans MS"/>
              <a:cs typeface="Comic Sans MS"/>
              <a:sym typeface="Comic Sans MS"/>
            </a:endParaRPr>
          </a:p>
        </p:txBody>
      </p:sp>
      <p:sp>
        <p:nvSpPr>
          <p:cNvPr id="186" name="Google Shape;186;p10"/>
          <p:cNvSpPr txBox="1">
            <a:spLocks noGrp="1"/>
          </p:cNvSpPr>
          <p:nvPr>
            <p:ph type="body" idx="1"/>
          </p:nvPr>
        </p:nvSpPr>
        <p:spPr>
          <a:xfrm>
            <a:off x="914400" y="1447800"/>
            <a:ext cx="7772400" cy="4572000"/>
          </a:xfrm>
          <a:prstGeom prst="rect">
            <a:avLst/>
          </a:prstGeom>
          <a:noFill/>
          <a:ln>
            <a:noFill/>
          </a:ln>
        </p:spPr>
        <p:txBody>
          <a:bodyPr spcFirstLastPara="1" wrap="square" lIns="91425" tIns="45700" rIns="91425" bIns="45700" anchor="t" anchorCtr="0">
            <a:normAutofit/>
          </a:bodyPr>
          <a:lstStyle/>
          <a:p>
            <a:pPr marL="457200" lvl="0" indent="-325755" algn="l" rtl="0">
              <a:spcBef>
                <a:spcPts val="0"/>
              </a:spcBef>
              <a:spcAft>
                <a:spcPts val="0"/>
              </a:spcAft>
              <a:buSzPts val="1530"/>
              <a:buFont typeface="Comic Sans MS"/>
              <a:buChar char="●"/>
            </a:pPr>
            <a:r>
              <a:rPr lang="en-US" dirty="0">
                <a:latin typeface="Century Gothic" panose="020B0502020202020204" pitchFamily="34" charset="0"/>
                <a:ea typeface="Comic Sans MS"/>
                <a:cs typeface="Comic Sans MS"/>
                <a:sym typeface="Comic Sans MS"/>
              </a:rPr>
              <a:t>If you would like to volunteer to read with children at school please email the school office with your availability.</a:t>
            </a:r>
            <a:endParaRPr dirty="0">
              <a:latin typeface="Century Gothic" panose="020B0502020202020204" pitchFamily="34" charset="0"/>
              <a:ea typeface="Comic Sans MS"/>
              <a:cs typeface="Comic Sans MS"/>
              <a:sym typeface="Comic Sans MS"/>
            </a:endParaRPr>
          </a:p>
          <a:p>
            <a:pPr marL="457200" lvl="0" indent="-325755" algn="l" rtl="0">
              <a:spcBef>
                <a:spcPts val="0"/>
              </a:spcBef>
              <a:spcAft>
                <a:spcPts val="0"/>
              </a:spcAft>
              <a:buSzPts val="1530"/>
              <a:buFont typeface="Comic Sans MS"/>
              <a:buChar char="●"/>
            </a:pPr>
            <a:r>
              <a:rPr lang="en-US" dirty="0">
                <a:latin typeface="Century Gothic" panose="020B0502020202020204" pitchFamily="34" charset="0"/>
                <a:ea typeface="Comic Sans MS"/>
                <a:cs typeface="Comic Sans MS"/>
                <a:sym typeface="Comic Sans MS"/>
              </a:rPr>
              <a:t>Your details will be held on a central volunteering record and you could be asked to volunteer in any year group</a:t>
            </a:r>
            <a:endParaRPr dirty="0">
              <a:latin typeface="Century Gothic" panose="020B0502020202020204" pitchFamily="34" charset="0"/>
              <a:ea typeface="Comic Sans MS"/>
              <a:cs typeface="Comic Sans MS"/>
              <a:sym typeface="Comic Sans MS"/>
            </a:endParaRPr>
          </a:p>
          <a:p>
            <a:pPr marL="457200" lvl="0" indent="0" algn="l" rtl="0">
              <a:spcBef>
                <a:spcPts val="580"/>
              </a:spcBef>
              <a:spcAft>
                <a:spcPts val="0"/>
              </a:spcAft>
              <a:buNone/>
            </a:pPr>
            <a:endParaRPr dirty="0">
              <a:latin typeface="Comic Sans MS"/>
              <a:ea typeface="Comic Sans MS"/>
              <a:cs typeface="Comic Sans MS"/>
              <a:sym typeface="Comic Sans MS"/>
            </a:endParaRPr>
          </a:p>
        </p:txBody>
      </p:sp>
    </p:spTree>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1"/>
          <p:cNvSpPr txBox="1">
            <a:spLocks noGrp="1"/>
          </p:cNvSpPr>
          <p:nvPr>
            <p:ph type="title"/>
          </p:nvPr>
        </p:nvSpPr>
        <p:spPr>
          <a:xfrm>
            <a:off x="914400" y="274638"/>
            <a:ext cx="7772400" cy="742094"/>
          </a:xfrm>
          <a:prstGeom prst="rect">
            <a:avLst/>
          </a:prstGeom>
          <a:noFill/>
          <a:ln>
            <a:noFill/>
          </a:ln>
        </p:spPr>
        <p:txBody>
          <a:bodyPr spcFirstLastPara="1" wrap="square" lIns="91425" tIns="45700" rIns="91425" bIns="91425" anchor="b" anchorCtr="0">
            <a:normAutofit fontScale="90000"/>
          </a:bodyPr>
          <a:lstStyle/>
          <a:p>
            <a:pPr marL="0" lvl="0" indent="0" algn="l" rtl="0">
              <a:spcBef>
                <a:spcPts val="0"/>
              </a:spcBef>
              <a:spcAft>
                <a:spcPts val="0"/>
              </a:spcAft>
              <a:buClr>
                <a:schemeClr val="lt1"/>
              </a:buClr>
              <a:buSzPct val="100000"/>
              <a:buFont typeface="Century Gothic"/>
              <a:buNone/>
            </a:pPr>
            <a:r>
              <a:rPr lang="en-US" b="1" dirty="0">
                <a:solidFill>
                  <a:schemeClr val="lt1"/>
                </a:solidFill>
                <a:latin typeface="Century Gothic" panose="020B0502020202020204" pitchFamily="34" charset="0"/>
                <a:ea typeface="Comic Sans MS"/>
                <a:cs typeface="Comic Sans MS"/>
                <a:sym typeface="Comic Sans MS"/>
              </a:rPr>
              <a:t>PSA </a:t>
            </a:r>
            <a:r>
              <a:rPr lang="en-US" sz="2800" b="1" u="sng" dirty="0">
                <a:solidFill>
                  <a:schemeClr val="lt1"/>
                </a:solidFill>
                <a:latin typeface="Century Gothic" panose="020B0502020202020204" pitchFamily="34" charset="0"/>
                <a:ea typeface="Comic Sans MS"/>
                <a:cs typeface="Comic Sans MS"/>
                <a:sym typeface="Comic Sans MS"/>
              </a:rPr>
              <a:t>3</a:t>
            </a:r>
            <a:r>
              <a:rPr lang="en-US" sz="2800" b="1" u="sng" baseline="30000" dirty="0">
                <a:solidFill>
                  <a:schemeClr val="lt1"/>
                </a:solidFill>
                <a:latin typeface="Century Gothic" panose="020B0502020202020204" pitchFamily="34" charset="0"/>
                <a:ea typeface="Comic Sans MS"/>
                <a:cs typeface="Comic Sans MS"/>
                <a:sym typeface="Comic Sans MS"/>
              </a:rPr>
              <a:t>rd</a:t>
            </a:r>
            <a:r>
              <a:rPr lang="en-US" sz="2800" b="1" u="sng" dirty="0">
                <a:solidFill>
                  <a:schemeClr val="lt1"/>
                </a:solidFill>
                <a:latin typeface="Century Gothic" panose="020B0502020202020204" pitchFamily="34" charset="0"/>
                <a:ea typeface="Comic Sans MS"/>
                <a:cs typeface="Comic Sans MS"/>
                <a:sym typeface="Comic Sans MS"/>
              </a:rPr>
              <a:t> October at 8pm via Teams</a:t>
            </a:r>
            <a:endParaRPr b="1" dirty="0">
              <a:solidFill>
                <a:schemeClr val="lt1"/>
              </a:solidFill>
              <a:latin typeface="Century Gothic" panose="020B0502020202020204" pitchFamily="34" charset="0"/>
              <a:ea typeface="Comic Sans MS"/>
              <a:cs typeface="Comic Sans MS"/>
              <a:sym typeface="Comic Sans MS"/>
            </a:endParaRPr>
          </a:p>
        </p:txBody>
      </p:sp>
      <p:pic>
        <p:nvPicPr>
          <p:cNvPr id="192" name="Google Shape;192;p11"/>
          <p:cNvPicPr preferRelativeResize="0">
            <a:picLocks noGrp="1"/>
          </p:cNvPicPr>
          <p:nvPr>
            <p:ph type="body" idx="1"/>
          </p:nvPr>
        </p:nvPicPr>
        <p:blipFill rotWithShape="1">
          <a:blip r:embed="rId3">
            <a:alphaModFix/>
          </a:blip>
          <a:srcRect/>
          <a:stretch/>
        </p:blipFill>
        <p:spPr>
          <a:xfrm>
            <a:off x="5664030" y="1451547"/>
            <a:ext cx="3295800" cy="4572000"/>
          </a:xfrm>
          <a:prstGeom prst="rect">
            <a:avLst/>
          </a:prstGeom>
          <a:noFill/>
          <a:ln>
            <a:noFill/>
          </a:ln>
        </p:spPr>
      </p:pic>
      <p:sp>
        <p:nvSpPr>
          <p:cNvPr id="193" name="Google Shape;193;p11"/>
          <p:cNvSpPr txBox="1"/>
          <p:nvPr/>
        </p:nvSpPr>
        <p:spPr>
          <a:xfrm>
            <a:off x="299475" y="1366000"/>
            <a:ext cx="5364600" cy="5502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dk1"/>
              </a:buClr>
              <a:buSzPts val="1100"/>
              <a:buFont typeface="Arial"/>
              <a:buNone/>
            </a:pPr>
            <a:endParaRPr sz="1350" dirty="0">
              <a:solidFill>
                <a:srgbClr val="424242"/>
              </a:solidFill>
              <a:highlight>
                <a:srgbClr val="FFFFFF"/>
              </a:highlight>
              <a:latin typeface="Comic Sans MS"/>
              <a:ea typeface="Comic Sans MS"/>
              <a:cs typeface="Comic Sans MS"/>
              <a:sym typeface="Comic Sans MS"/>
            </a:endParaRPr>
          </a:p>
          <a:p>
            <a:pPr marL="0" lvl="0" indent="0" algn="l" rtl="0">
              <a:lnSpc>
                <a:spcPct val="115000"/>
              </a:lnSpc>
              <a:spcBef>
                <a:spcPts val="0"/>
              </a:spcBef>
              <a:spcAft>
                <a:spcPts val="0"/>
              </a:spcAft>
              <a:buClr>
                <a:schemeClr val="dk1"/>
              </a:buClr>
              <a:buSzPts val="1100"/>
              <a:buFont typeface="Arial"/>
              <a:buNone/>
            </a:pPr>
            <a:r>
              <a:rPr lang="en-US" sz="1100" dirty="0">
                <a:solidFill>
                  <a:srgbClr val="424242"/>
                </a:solidFill>
                <a:highlight>
                  <a:srgbClr val="FFFFFF"/>
                </a:highlight>
                <a:latin typeface="Century Gothic" panose="020B0502020202020204" pitchFamily="34" charset="0"/>
                <a:ea typeface="Comic Sans MS"/>
                <a:cs typeface="Comic Sans MS"/>
                <a:sym typeface="Comic Sans MS"/>
              </a:rPr>
              <a:t>Due to the on-going building works, we will be holding the PSA AGM via Microsoft Teams this year and you can register your interest via this form: </a:t>
            </a:r>
            <a:r>
              <a:rPr lang="en-US" sz="1100" u="sng" dirty="0">
                <a:solidFill>
                  <a:schemeClr val="hlink"/>
                </a:solidFill>
                <a:highlight>
                  <a:srgbClr val="FFFFFF"/>
                </a:highlight>
                <a:latin typeface="Century Gothic" panose="020B0502020202020204" pitchFamily="34" charset="0"/>
                <a:ea typeface="Comic Sans MS"/>
                <a:cs typeface="Comic Sans MS"/>
                <a:sym typeface="Comic Sans MS"/>
                <a:hlinkClick r:id="rId4"/>
              </a:rPr>
              <a:t>https://forms.gle/GQjFnWK4SVtLQLJG7</a:t>
            </a:r>
            <a:r>
              <a:rPr lang="en-US" sz="1100" dirty="0">
                <a:solidFill>
                  <a:srgbClr val="424242"/>
                </a:solidFill>
                <a:highlight>
                  <a:srgbClr val="FFFFFF"/>
                </a:highlight>
                <a:latin typeface="Century Gothic" panose="020B0502020202020204" pitchFamily="34" charset="0"/>
                <a:ea typeface="Comic Sans MS"/>
                <a:cs typeface="Comic Sans MS"/>
                <a:sym typeface="Comic Sans MS"/>
              </a:rPr>
              <a:t> Papers will be circulated to those attending in advance of the meeting on </a:t>
            </a:r>
            <a:r>
              <a:rPr lang="en-US" sz="1100" b="1" dirty="0">
                <a:solidFill>
                  <a:srgbClr val="424242"/>
                </a:solidFill>
                <a:highlight>
                  <a:srgbClr val="FFFFFF"/>
                </a:highlight>
                <a:latin typeface="Century Gothic" panose="020B0502020202020204" pitchFamily="34" charset="0"/>
                <a:ea typeface="Comic Sans MS"/>
                <a:cs typeface="Comic Sans MS"/>
                <a:sym typeface="Comic Sans MS"/>
              </a:rPr>
              <a:t>Thursday 3 October 8pm</a:t>
            </a:r>
            <a:endParaRPr sz="1100" b="1" dirty="0">
              <a:solidFill>
                <a:srgbClr val="424242"/>
              </a:solidFill>
              <a:highlight>
                <a:srgbClr val="FFFFFF"/>
              </a:highlight>
              <a:latin typeface="Century Gothic" panose="020B0502020202020204" pitchFamily="34" charset="0"/>
              <a:ea typeface="Comic Sans MS"/>
              <a:cs typeface="Comic Sans MS"/>
              <a:sym typeface="Comic Sans MS"/>
            </a:endParaRPr>
          </a:p>
          <a:p>
            <a:pPr marL="0" lvl="0" indent="0" algn="l" rtl="0">
              <a:lnSpc>
                <a:spcPct val="115000"/>
              </a:lnSpc>
              <a:spcBef>
                <a:spcPts val="0"/>
              </a:spcBef>
              <a:spcAft>
                <a:spcPts val="0"/>
              </a:spcAft>
              <a:buClr>
                <a:schemeClr val="dk1"/>
              </a:buClr>
              <a:buSzPts val="1100"/>
              <a:buFont typeface="Arial"/>
              <a:buNone/>
            </a:pPr>
            <a:endParaRPr sz="1100" dirty="0">
              <a:solidFill>
                <a:srgbClr val="424242"/>
              </a:solidFill>
              <a:highlight>
                <a:srgbClr val="FFFFFF"/>
              </a:highlight>
              <a:latin typeface="Century Gothic" panose="020B0502020202020204" pitchFamily="34" charset="0"/>
              <a:ea typeface="Comic Sans MS"/>
              <a:cs typeface="Comic Sans MS"/>
              <a:sym typeface="Comic Sans MS"/>
            </a:endParaRPr>
          </a:p>
          <a:p>
            <a:pPr marL="0" lvl="0" indent="0" algn="l" rtl="0">
              <a:lnSpc>
                <a:spcPct val="115000"/>
              </a:lnSpc>
              <a:spcBef>
                <a:spcPts val="0"/>
              </a:spcBef>
              <a:spcAft>
                <a:spcPts val="0"/>
              </a:spcAft>
              <a:buClr>
                <a:schemeClr val="dk1"/>
              </a:buClr>
              <a:buSzPts val="1100"/>
              <a:buFont typeface="Arial"/>
              <a:buNone/>
            </a:pPr>
            <a:r>
              <a:rPr lang="en-US" sz="1100" dirty="0">
                <a:solidFill>
                  <a:srgbClr val="424242"/>
                </a:solidFill>
                <a:highlight>
                  <a:srgbClr val="FFFFFF"/>
                </a:highlight>
                <a:latin typeface="Century Gothic" panose="020B0502020202020204" pitchFamily="34" charset="0"/>
                <a:ea typeface="Comic Sans MS"/>
                <a:cs typeface="Comic Sans MS"/>
                <a:sym typeface="Comic Sans MS"/>
              </a:rPr>
              <a:t>There are no elections taking place this year, however we are looking for additional volunteers including co-opted Committee Members. If you would like any further information about being a Committee Member, please speak to Natalia Peel (Y3 &amp; Y1). You can view the full list of PSA Committee Members and vacancies here: </a:t>
            </a:r>
            <a:r>
              <a:rPr lang="en-US" sz="1100" u="sng" dirty="0">
                <a:solidFill>
                  <a:schemeClr val="hlink"/>
                </a:solidFill>
                <a:highlight>
                  <a:srgbClr val="FFFFFF"/>
                </a:highlight>
                <a:latin typeface="Century Gothic" panose="020B0502020202020204" pitchFamily="34" charset="0"/>
                <a:ea typeface="Comic Sans MS"/>
                <a:cs typeface="Comic Sans MS"/>
                <a:sym typeface="Comic Sans MS"/>
                <a:hlinkClick r:id="rId5"/>
              </a:rPr>
              <a:t>https://docs.google.com/document/d/1-tNte0XYC40sElqu4et4htynPDOyCqWMzzTqrF3K8KA/edit?usp=sharing</a:t>
            </a:r>
            <a:endParaRPr sz="1100" u="sng" dirty="0">
              <a:solidFill>
                <a:schemeClr val="hlink"/>
              </a:solidFill>
              <a:highlight>
                <a:srgbClr val="FFFFFF"/>
              </a:highlight>
              <a:latin typeface="Century Gothic" panose="020B0502020202020204" pitchFamily="34" charset="0"/>
              <a:ea typeface="Comic Sans MS"/>
              <a:cs typeface="Comic Sans MS"/>
              <a:sym typeface="Comic Sans MS"/>
            </a:endParaRPr>
          </a:p>
          <a:p>
            <a:pPr marL="0" lvl="0" indent="0" algn="l" rtl="0">
              <a:lnSpc>
                <a:spcPct val="115000"/>
              </a:lnSpc>
              <a:spcBef>
                <a:spcPts val="0"/>
              </a:spcBef>
              <a:spcAft>
                <a:spcPts val="0"/>
              </a:spcAft>
              <a:buClr>
                <a:schemeClr val="dk1"/>
              </a:buClr>
              <a:buSzPts val="1100"/>
              <a:buFont typeface="Arial"/>
              <a:buNone/>
            </a:pPr>
            <a:endParaRPr sz="1250" dirty="0">
              <a:solidFill>
                <a:srgbClr val="424242"/>
              </a:solidFill>
              <a:highlight>
                <a:srgbClr val="FFFFFF"/>
              </a:highlight>
              <a:latin typeface="Comic Sans MS"/>
              <a:ea typeface="Comic Sans MS"/>
              <a:cs typeface="Comic Sans MS"/>
              <a:sym typeface="Comic Sans MS"/>
            </a:endParaRPr>
          </a:p>
        </p:txBody>
      </p:sp>
      <p:sp>
        <p:nvSpPr>
          <p:cNvPr id="194" name="Google Shape;194;p11"/>
          <p:cNvSpPr txBox="1"/>
          <p:nvPr/>
        </p:nvSpPr>
        <p:spPr>
          <a:xfrm>
            <a:off x="1183005" y="3573015"/>
            <a:ext cx="4901163" cy="329059"/>
          </a:xfrm>
          <a:prstGeom prst="rect">
            <a:avLst/>
          </a:prstGeom>
          <a:noFill/>
          <a:ln>
            <a:noFill/>
          </a:ln>
        </p:spPr>
        <p:txBody>
          <a:bodyPr spcFirstLastPara="1" wrap="square" lIns="0" tIns="0" rIns="0" bIns="0" anchor="t" anchorCtr="0">
            <a:noAutofit/>
          </a:bodyPr>
          <a:lstStyle/>
          <a:p>
            <a:pPr marL="342900" marR="0" lvl="0" indent="-266700" algn="l" rtl="0">
              <a:spcBef>
                <a:spcPts val="0"/>
              </a:spcBef>
              <a:spcAft>
                <a:spcPts val="0"/>
              </a:spcAft>
              <a:buClr>
                <a:schemeClr val="dk1"/>
              </a:buClr>
              <a:buSzPts val="1200"/>
              <a:buFont typeface="Noto Sans Symbols"/>
              <a:buNone/>
            </a:pPr>
            <a:endParaRPr sz="1200">
              <a:solidFill>
                <a:schemeClr val="dk1"/>
              </a:solidFill>
              <a:latin typeface="Arial"/>
              <a:ea typeface="Arial"/>
              <a:cs typeface="Arial"/>
              <a:sym typeface="Arial"/>
            </a:endParaRPr>
          </a:p>
        </p:txBody>
      </p:sp>
    </p:spTree>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2"/>
          <p:cNvSpPr txBox="1">
            <a:spLocks noGrp="1"/>
          </p:cNvSpPr>
          <p:nvPr>
            <p:ph type="subTitle" idx="1"/>
          </p:nvPr>
        </p:nvSpPr>
        <p:spPr>
          <a:xfrm>
            <a:off x="2825806" y="1124744"/>
            <a:ext cx="3492388" cy="16002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SzPts val="2380"/>
              <a:buNone/>
            </a:pPr>
            <a:r>
              <a:rPr lang="en-US" sz="2800" b="1" dirty="0">
                <a:solidFill>
                  <a:schemeClr val="lt1"/>
                </a:solidFill>
                <a:latin typeface="Century Gothic"/>
                <a:ea typeface="Century Gothic"/>
                <a:cs typeface="Century Gothic"/>
                <a:sym typeface="Century Gothic"/>
              </a:rPr>
              <a:t>Thank you for taking the time to watch and listen to this presentation. Please ask us for any further information.</a:t>
            </a:r>
            <a:endParaRPr dirty="0"/>
          </a:p>
        </p:txBody>
      </p:sp>
      <p:pic>
        <p:nvPicPr>
          <p:cNvPr id="200" name="Google Shape;200;p12"/>
          <p:cNvPicPr preferRelativeResize="0"/>
          <p:nvPr/>
        </p:nvPicPr>
        <p:blipFill rotWithShape="1">
          <a:blip r:embed="rId3">
            <a:alphaModFix/>
          </a:blip>
          <a:srcRect l="25983" t="7784" r="66538" b="75066"/>
          <a:stretch/>
        </p:blipFill>
        <p:spPr>
          <a:xfrm>
            <a:off x="7776356" y="0"/>
            <a:ext cx="1367644" cy="1764196"/>
          </a:xfrm>
          <a:prstGeom prst="rect">
            <a:avLst/>
          </a:prstGeom>
          <a:noFill/>
          <a:ln>
            <a:noFill/>
          </a:ln>
        </p:spPr>
      </p:pic>
    </p:spTree>
  </p:cSld>
  <p:clrMapOvr>
    <a:masterClrMapping/>
  </p:clrMapOvr>
  <p:transition>
    <p:wipe dir="r"/>
  </p:transition>
</p:sld>
</file>

<file path=ppt/theme/theme1.xml><?xml version="1.0" encoding="utf-8"?>
<a:theme xmlns:a="http://schemas.openxmlformats.org/drawingml/2006/main" name="Equity">
  <a:themeElements>
    <a:clrScheme name="Custom 4">
      <a:dk1>
        <a:srgbClr val="000000"/>
      </a:dk1>
      <a:lt1>
        <a:srgbClr val="FFFFFF"/>
      </a:lt1>
      <a:dk2>
        <a:srgbClr val="696464"/>
      </a:dk2>
      <a:lt2>
        <a:srgbClr val="E9E5DC"/>
      </a:lt2>
      <a:accent1>
        <a:srgbClr val="8C0901"/>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1000</Words>
  <Application>Microsoft Office PowerPoint</Application>
  <PresentationFormat>On-screen Show (4:3)</PresentationFormat>
  <Paragraphs>68</Paragraphs>
  <Slides>12</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Century Gothic</vt:lpstr>
      <vt:lpstr>Libre Baskerville</vt:lpstr>
      <vt:lpstr>Libre Franklin</vt:lpstr>
      <vt:lpstr>Arial</vt:lpstr>
      <vt:lpstr>Noto Sans Symbols</vt:lpstr>
      <vt:lpstr>Comic Sans MS</vt:lpstr>
      <vt:lpstr>Equity</vt:lpstr>
      <vt:lpstr>Welcome to  the Year 3  Curriculum  Information Evening</vt:lpstr>
      <vt:lpstr>Year 3 Team   Miss Jessett Mrs Welch  (TA Wed - Fri)  Ms Edhouse (1:1)  Ms Redfern (1:1)  Mrs Jones (PPA cover)  </vt:lpstr>
      <vt:lpstr>In your pack…</vt:lpstr>
      <vt:lpstr>General Matters</vt:lpstr>
      <vt:lpstr>Reading</vt:lpstr>
      <vt:lpstr>Spellings</vt:lpstr>
      <vt:lpstr>Home Learning</vt:lpstr>
      <vt:lpstr>Seesaw is the online learning journal that we will use in every class from Nursery-Year 6. This platform allows us to record learning digitally, set homework tasks to be completed by your child, and provides a home-school connection; families can communicate with their child’s class teacher through the app/account, and teachers can post announcements for family updates. There are two accounts available for Seesaw and you should familiarise yourself with these, so that you choose the correct one for use as a family member. </vt:lpstr>
      <vt:lpstr>Enrichment/Other activities  </vt:lpstr>
      <vt:lpstr>Parent Volunteers</vt:lpstr>
      <vt:lpstr>PSA 3rd October at 8pm via Teams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Headteacher at Christ Church Chorleywood C of E School</dc:creator>
  <cp:lastModifiedBy>Emma Allaway</cp:lastModifiedBy>
  <cp:revision>3</cp:revision>
  <dcterms:created xsi:type="dcterms:W3CDTF">2020-09-23T11:33:46Z</dcterms:created>
  <dcterms:modified xsi:type="dcterms:W3CDTF">2024-09-27T06:43:27Z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0x0101001F7448737E4EE94EAC606001A8CED127</vt:lpwstr>
  </property>
</Properties>
</file>