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6" r:id="rId5"/>
  </p:sldIdLst>
  <p:sldSz cx="10691813" cy="7559675"/>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CC0182-4AFC-4D37-94F6-4E21541914B9}" v="4" dt="2025-12-03T11:34:50.6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36" d="100"/>
          <a:sy n="136" d="100"/>
        </p:scale>
        <p:origin x="-1574" y="-3173"/>
      </p:cViewPr>
      <p:guideLst>
        <p:guide orient="horz" pos="4105"/>
        <p:guide pos="3367"/>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udia Densham" userId="3f9f0364-5ee0-4b42-b7b0-0d83e6a3e9da" providerId="ADAL" clId="{3379634B-787F-48B8-8C8A-C05D8D553734}"/>
    <pc:docChg chg="modSld">
      <pc:chgData name="Claudia Densham" userId="3f9f0364-5ee0-4b42-b7b0-0d83e6a3e9da" providerId="ADAL" clId="{3379634B-787F-48B8-8C8A-C05D8D553734}" dt="2025-12-02T16:09:20.143" v="62" actId="20577"/>
      <pc:docMkLst>
        <pc:docMk/>
      </pc:docMkLst>
      <pc:sldChg chg="modSp mod">
        <pc:chgData name="Claudia Densham" userId="3f9f0364-5ee0-4b42-b7b0-0d83e6a3e9da" providerId="ADAL" clId="{3379634B-787F-48B8-8C8A-C05D8D553734}" dt="2025-12-02T16:09:20.143" v="62" actId="20577"/>
        <pc:sldMkLst>
          <pc:docMk/>
          <pc:sldMk cId="1941750878" sldId="466"/>
        </pc:sldMkLst>
        <pc:graphicFrameChg chg="modGraphic">
          <ac:chgData name="Claudia Densham" userId="3f9f0364-5ee0-4b42-b7b0-0d83e6a3e9da" providerId="ADAL" clId="{3379634B-787F-48B8-8C8A-C05D8D553734}" dt="2025-12-02T16:09:20.143" v="62" actId="20577"/>
          <ac:graphicFrameMkLst>
            <pc:docMk/>
            <pc:sldMk cId="1941750878" sldId="466"/>
            <ac:graphicFrameMk id="30" creationId="{68463627-93A3-08C2-0CFF-09F6F83874D5}"/>
          </ac:graphicFrameMkLst>
        </pc:graphicFrameChg>
      </pc:sldChg>
    </pc:docChg>
  </pc:docChgLst>
  <pc:docChgLst>
    <pc:chgData name="Claudia Densham" userId="S::claudia@picture-news.co.uk::3f9f0364-5ee0-4b42-b7b0-0d83e6a3e9da" providerId="AD" clId="Web-{D4349DDB-1C8E-B67C-4380-ECC28143C3F1}"/>
    <pc:docChg chg="modSld">
      <pc:chgData name="Claudia Densham" userId="S::claudia@picture-news.co.uk::3f9f0364-5ee0-4b42-b7b0-0d83e6a3e9da" providerId="AD" clId="Web-{D4349DDB-1C8E-B67C-4380-ECC28143C3F1}" dt="2025-11-26T09:17:16.303" v="17"/>
      <pc:docMkLst>
        <pc:docMk/>
      </pc:docMkLst>
      <pc:sldChg chg="modSp">
        <pc:chgData name="Claudia Densham" userId="S::claudia@picture-news.co.uk::3f9f0364-5ee0-4b42-b7b0-0d83e6a3e9da" providerId="AD" clId="Web-{D4349DDB-1C8E-B67C-4380-ECC28143C3F1}" dt="2025-11-26T09:17:16.303" v="17"/>
        <pc:sldMkLst>
          <pc:docMk/>
          <pc:sldMk cId="1941750878" sldId="466"/>
        </pc:sldMkLst>
        <pc:graphicFrameChg chg="mod modGraphic">
          <ac:chgData name="Claudia Densham" userId="S::claudia@picture-news.co.uk::3f9f0364-5ee0-4b42-b7b0-0d83e6a3e9da" providerId="AD" clId="Web-{D4349DDB-1C8E-B67C-4380-ECC28143C3F1}" dt="2025-11-26T09:17:16.303" v="17"/>
          <ac:graphicFrameMkLst>
            <pc:docMk/>
            <pc:sldMk cId="1941750878" sldId="466"/>
            <ac:graphicFrameMk id="30" creationId="{68463627-93A3-08C2-0CFF-09F6F83874D5}"/>
          </ac:graphicFrameMkLst>
        </pc:graphicFrameChg>
      </pc:sldChg>
    </pc:docChg>
  </pc:docChgLst>
  <pc:docChgLst>
    <pc:chgData name="Claudia Densham" userId="S::claudia@picture-news.co.uk::3f9f0364-5ee0-4b42-b7b0-0d83e6a3e9da" providerId="AD" clId="Web-{A0EAD38D-6DBC-6966-86C1-D0E9B9F33FD9}"/>
    <pc:docChg chg="modSld">
      <pc:chgData name="Claudia Densham" userId="S::claudia@picture-news.co.uk::3f9f0364-5ee0-4b42-b7b0-0d83e6a3e9da" providerId="AD" clId="Web-{A0EAD38D-6DBC-6966-86C1-D0E9B9F33FD9}" dt="2025-11-18T12:32:11.867" v="159"/>
      <pc:docMkLst>
        <pc:docMk/>
      </pc:docMkLst>
      <pc:sldChg chg="modSp">
        <pc:chgData name="Claudia Densham" userId="S::claudia@picture-news.co.uk::3f9f0364-5ee0-4b42-b7b0-0d83e6a3e9da" providerId="AD" clId="Web-{A0EAD38D-6DBC-6966-86C1-D0E9B9F33FD9}" dt="2025-11-18T12:32:11.867" v="159"/>
        <pc:sldMkLst>
          <pc:docMk/>
          <pc:sldMk cId="1941750878" sldId="466"/>
        </pc:sldMkLst>
        <pc:graphicFrameChg chg="mod modGraphic">
          <ac:chgData name="Claudia Densham" userId="S::claudia@picture-news.co.uk::3f9f0364-5ee0-4b42-b7b0-0d83e6a3e9da" providerId="AD" clId="Web-{A0EAD38D-6DBC-6966-86C1-D0E9B9F33FD9}" dt="2025-11-18T12:32:11.867" v="159"/>
          <ac:graphicFrameMkLst>
            <pc:docMk/>
            <pc:sldMk cId="1941750878" sldId="466"/>
            <ac:graphicFrameMk id="30" creationId="{68463627-93A3-08C2-0CFF-09F6F83874D5}"/>
          </ac:graphicFrameMkLst>
        </pc:graphicFrameChg>
      </pc:sldChg>
    </pc:docChg>
  </pc:docChgLst>
  <pc:docChgLst>
    <pc:chgData name="Suzy Whitehead" userId="0fc3f889-bdf6-4f07-b9be-b772561729e0" providerId="ADAL" clId="{FBD3C15F-0373-40CD-81AC-7376B662BD49}"/>
    <pc:docChg chg="undo custSel modSld">
      <pc:chgData name="Suzy Whitehead" userId="0fc3f889-bdf6-4f07-b9be-b772561729e0" providerId="ADAL" clId="{FBD3C15F-0373-40CD-81AC-7376B662BD49}" dt="2025-12-03T11:53:30.923" v="944" actId="1076"/>
      <pc:docMkLst>
        <pc:docMk/>
      </pc:docMkLst>
      <pc:sldChg chg="addSp delSp modSp mod">
        <pc:chgData name="Suzy Whitehead" userId="0fc3f889-bdf6-4f07-b9be-b772561729e0" providerId="ADAL" clId="{FBD3C15F-0373-40CD-81AC-7376B662BD49}" dt="2025-12-03T11:53:30.923" v="944" actId="1076"/>
        <pc:sldMkLst>
          <pc:docMk/>
          <pc:sldMk cId="1941750878" sldId="466"/>
        </pc:sldMkLst>
        <pc:graphicFrameChg chg="mod modGraphic">
          <ac:chgData name="Suzy Whitehead" userId="0fc3f889-bdf6-4f07-b9be-b772561729e0" providerId="ADAL" clId="{FBD3C15F-0373-40CD-81AC-7376B662BD49}" dt="2025-12-03T11:40:00.328" v="939" actId="20577"/>
          <ac:graphicFrameMkLst>
            <pc:docMk/>
            <pc:sldMk cId="1941750878" sldId="466"/>
            <ac:graphicFrameMk id="30" creationId="{68463627-93A3-08C2-0CFF-09F6F83874D5}"/>
          </ac:graphicFrameMkLst>
        </pc:graphicFrameChg>
        <pc:picChg chg="add mod">
          <ac:chgData name="Suzy Whitehead" userId="0fc3f889-bdf6-4f07-b9be-b772561729e0" providerId="ADAL" clId="{FBD3C15F-0373-40CD-81AC-7376B662BD49}" dt="2025-11-13T10:43:19.502" v="863" actId="1076"/>
          <ac:picMkLst>
            <pc:docMk/>
            <pc:sldMk cId="1941750878" sldId="466"/>
            <ac:picMk id="25" creationId="{06FDA057-3124-FCA5-3882-8D8CB274E8DB}"/>
          </ac:picMkLst>
        </pc:picChg>
        <pc:picChg chg="add mod">
          <ac:chgData name="Suzy Whitehead" userId="0fc3f889-bdf6-4f07-b9be-b772561729e0" providerId="ADAL" clId="{FBD3C15F-0373-40CD-81AC-7376B662BD49}" dt="2025-11-26T09:05:12.460" v="917" actId="1076"/>
          <ac:picMkLst>
            <pc:docMk/>
            <pc:sldMk cId="1941750878" sldId="466"/>
            <ac:picMk id="26" creationId="{DB15BD3B-2A37-866A-47F5-D20B0621E180}"/>
          </ac:picMkLst>
        </pc:picChg>
        <pc:picChg chg="add mod">
          <ac:chgData name="Suzy Whitehead" userId="0fc3f889-bdf6-4f07-b9be-b772561729e0" providerId="ADAL" clId="{FBD3C15F-0373-40CD-81AC-7376B662BD49}" dt="2025-11-26T09:05:16.793" v="919" actId="1076"/>
          <ac:picMkLst>
            <pc:docMk/>
            <pc:sldMk cId="1941750878" sldId="466"/>
            <ac:picMk id="27" creationId="{83E7DB0F-4EC2-721D-F7CB-EDC31D470CF9}"/>
          </ac:picMkLst>
        </pc:picChg>
        <pc:picChg chg="add mod">
          <ac:chgData name="Suzy Whitehead" userId="0fc3f889-bdf6-4f07-b9be-b772561729e0" providerId="ADAL" clId="{FBD3C15F-0373-40CD-81AC-7376B662BD49}" dt="2025-11-26T09:05:14.552" v="918" actId="1076"/>
          <ac:picMkLst>
            <pc:docMk/>
            <pc:sldMk cId="1941750878" sldId="466"/>
            <ac:picMk id="28" creationId="{6220A69E-CE4F-6C52-B751-983970EB3AB8}"/>
          </ac:picMkLst>
        </pc:picChg>
        <pc:picChg chg="add mod">
          <ac:chgData name="Suzy Whitehead" userId="0fc3f889-bdf6-4f07-b9be-b772561729e0" providerId="ADAL" clId="{FBD3C15F-0373-40CD-81AC-7376B662BD49}" dt="2025-11-26T09:05:10.651" v="916" actId="1076"/>
          <ac:picMkLst>
            <pc:docMk/>
            <pc:sldMk cId="1941750878" sldId="466"/>
            <ac:picMk id="32" creationId="{9417C4CF-8A27-9003-EB5E-13D816AF704C}"/>
          </ac:picMkLst>
        </pc:picChg>
        <pc:picChg chg="add mod">
          <ac:chgData name="Suzy Whitehead" userId="0fc3f889-bdf6-4f07-b9be-b772561729e0" providerId="ADAL" clId="{FBD3C15F-0373-40CD-81AC-7376B662BD49}" dt="2025-12-03T11:53:30.923" v="944" actId="1076"/>
          <ac:picMkLst>
            <pc:docMk/>
            <pc:sldMk cId="1941750878" sldId="466"/>
            <ac:picMk id="33" creationId="{FFD3D286-5B02-4A43-D676-8E6C842D80DD}"/>
          </ac:picMkLst>
        </pc:picChg>
        <pc:picChg chg="add mod">
          <ac:chgData name="Suzy Whitehead" userId="0fc3f889-bdf6-4f07-b9be-b772561729e0" providerId="ADAL" clId="{FBD3C15F-0373-40CD-81AC-7376B662BD49}" dt="2025-11-26T09:24:53.659" v="923" actId="14100"/>
          <ac:picMkLst>
            <pc:docMk/>
            <pc:sldMk cId="1941750878" sldId="466"/>
            <ac:picMk id="35" creationId="{6AC50AED-66E2-664D-E6AD-7CA801EE8FA0}"/>
          </ac:picMkLst>
        </pc:picChg>
      </pc:sldChg>
    </pc:docChg>
  </pc:docChgLst>
  <pc:docChgLst>
    <pc:chgData name="Claudia Densham" userId="S::claudia@picture-news.co.uk::3f9f0364-5ee0-4b42-b7b0-0d83e6a3e9da" providerId="AD" clId="Web-{1B82DED5-6D62-3977-3B2D-A7F792E5E90A}"/>
    <pc:docChg chg="modSld">
      <pc:chgData name="Claudia Densham" userId="S::claudia@picture-news.co.uk::3f9f0364-5ee0-4b42-b7b0-0d83e6a3e9da" providerId="AD" clId="Web-{1B82DED5-6D62-3977-3B2D-A7F792E5E90A}" dt="2025-11-04T16:37:17.134" v="143"/>
      <pc:docMkLst>
        <pc:docMk/>
      </pc:docMkLst>
      <pc:sldChg chg="modSp">
        <pc:chgData name="Claudia Densham" userId="S::claudia@picture-news.co.uk::3f9f0364-5ee0-4b42-b7b0-0d83e6a3e9da" providerId="AD" clId="Web-{1B82DED5-6D62-3977-3B2D-A7F792E5E90A}" dt="2025-11-04T16:37:17.134" v="143"/>
        <pc:sldMkLst>
          <pc:docMk/>
          <pc:sldMk cId="1941750878" sldId="466"/>
        </pc:sldMkLst>
        <pc:graphicFrameChg chg="mod modGraphic">
          <ac:chgData name="Claudia Densham" userId="S::claudia@picture-news.co.uk::3f9f0364-5ee0-4b42-b7b0-0d83e6a3e9da" providerId="AD" clId="Web-{1B82DED5-6D62-3977-3B2D-A7F792E5E90A}" dt="2025-11-04T16:37:17.134" v="143"/>
          <ac:graphicFrameMkLst>
            <pc:docMk/>
            <pc:sldMk cId="1941750878" sldId="466"/>
            <ac:graphicFrameMk id="30" creationId="{68463627-93A3-08C2-0CFF-09F6F83874D5}"/>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48D797D9-48B2-604A-AC02-9A7F195EAB70}" type="datetimeFigureOut">
              <a:rPr lang="en-US" smtClean="0"/>
              <a:t>12/12/2025</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0FD58998-2919-A54F-AF05-76A49D1D8303}" type="datetimeFigureOut">
              <a:rPr lang="en-US" smtClean="0"/>
              <a:t>12/12/2025</a:t>
            </a:fld>
            <a:endParaRPr lang="en-US"/>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12/12/2025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12/12/2025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12/12/2025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12/12/2025</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3749231" cy="708014"/>
          </a:xfrm>
          <a:prstGeom prst="rect">
            <a:avLst/>
          </a:prstGeom>
          <a:noFill/>
        </p:spPr>
        <p:txBody>
          <a:bodyPr wrap="none" lIns="0" rtlCol="0">
            <a:spAutoFit/>
          </a:bodyPr>
          <a:lstStyle/>
          <a:p>
            <a:pPr algn="l"/>
            <a:r>
              <a:rPr lang="en-US" sz="4001" spc="0" baseline="0">
                <a:solidFill>
                  <a:srgbClr val="323232"/>
                </a:solidFill>
                <a:latin typeface="LondrinaSolid-Regular"/>
                <a:sym typeface="LondrinaSolid-Regular"/>
                <a:rtl val="0"/>
              </a:rPr>
              <a:t>Coverage </a:t>
            </a:r>
            <a:r>
              <a:rPr lang="en-US" sz="2000">
                <a:solidFill>
                  <a:srgbClr val="A6B13B"/>
                </a:solidFill>
                <a:latin typeface="LondrinaSolid-Regular"/>
                <a:sym typeface="LondrinaSolid-Regular"/>
                <a:rtl val="0"/>
              </a:rPr>
              <a:t>Autumn 2</a:t>
            </a:r>
            <a:r>
              <a:rPr lang="en-US" sz="2000" spc="0" baseline="0">
                <a:solidFill>
                  <a:srgbClr val="A6B13B"/>
                </a:solidFill>
                <a:latin typeface="LondrinaSolid-Regular"/>
                <a:sym typeface="LondrinaSolid-Regular"/>
                <a:rtl val="0"/>
              </a:rPr>
              <a:t> 2025</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1103" y="7185123"/>
            <a:ext cx="969817" cy="215444"/>
          </a:xfrm>
          <a:prstGeom prst="rect">
            <a:avLst/>
          </a:prstGeom>
          <a:noFill/>
        </p:spPr>
        <p:txBody>
          <a:bodyPr wrap="none" lIns="0" rIns="0" rtlCol="0">
            <a:spAutoFit/>
          </a:bodyPr>
          <a:lstStyle/>
          <a:p>
            <a:pPr algn="r"/>
            <a:r>
              <a:rPr lang="en-US" sz="800">
                <a:solidFill>
                  <a:srgbClr val="323232"/>
                </a:solidFill>
                <a:latin typeface="RobotoCondensed-Regular"/>
                <a:ea typeface="RobotoCondensed-Regular"/>
                <a:cs typeface="RobotoCondensed-Regular"/>
                <a:sym typeface="RobotoCondensed-Regular"/>
                <a:rtl val="0"/>
              </a:rPr>
              <a:t>© Picture News 2025</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3111031583"/>
              </p:ext>
            </p:extLst>
          </p:nvPr>
        </p:nvGraphicFramePr>
        <p:xfrm>
          <a:off x="378676" y="1091278"/>
          <a:ext cx="9993558" cy="6123753"/>
        </p:xfrm>
        <a:graphic>
          <a:graphicData uri="http://schemas.openxmlformats.org/drawingml/2006/table">
            <a:tbl>
              <a:tblPr>
                <a:tableStyleId>{5C22544A-7EE6-4342-B048-85BDC9FD1C3A}</a:tableStyleId>
              </a:tblPr>
              <a:tblGrid>
                <a:gridCol w="718761">
                  <a:extLst>
                    <a:ext uri="{9D8B030D-6E8A-4147-A177-3AD203B41FA5}">
                      <a16:colId xmlns:a16="http://schemas.microsoft.com/office/drawing/2014/main" val="3895165910"/>
                    </a:ext>
                  </a:extLst>
                </a:gridCol>
                <a:gridCol w="3880884">
                  <a:extLst>
                    <a:ext uri="{9D8B030D-6E8A-4147-A177-3AD203B41FA5}">
                      <a16:colId xmlns:a16="http://schemas.microsoft.com/office/drawing/2014/main" val="751550790"/>
                    </a:ext>
                  </a:extLst>
                </a:gridCol>
                <a:gridCol w="1329070">
                  <a:extLst>
                    <a:ext uri="{9D8B030D-6E8A-4147-A177-3AD203B41FA5}">
                      <a16:colId xmlns:a16="http://schemas.microsoft.com/office/drawing/2014/main" val="2208218514"/>
                    </a:ext>
                  </a:extLst>
                </a:gridCol>
                <a:gridCol w="988828">
                  <a:extLst>
                    <a:ext uri="{9D8B030D-6E8A-4147-A177-3AD203B41FA5}">
                      <a16:colId xmlns:a16="http://schemas.microsoft.com/office/drawing/2014/main" val="1525544867"/>
                    </a:ext>
                  </a:extLst>
                </a:gridCol>
                <a:gridCol w="1084521">
                  <a:extLst>
                    <a:ext uri="{9D8B030D-6E8A-4147-A177-3AD203B41FA5}">
                      <a16:colId xmlns:a16="http://schemas.microsoft.com/office/drawing/2014/main" val="641390802"/>
                    </a:ext>
                  </a:extLst>
                </a:gridCol>
                <a:gridCol w="1233377">
                  <a:extLst>
                    <a:ext uri="{9D8B030D-6E8A-4147-A177-3AD203B41FA5}">
                      <a16:colId xmlns:a16="http://schemas.microsoft.com/office/drawing/2014/main" val="1516164341"/>
                    </a:ext>
                  </a:extLst>
                </a:gridCol>
                <a:gridCol w="758117">
                  <a:extLst>
                    <a:ext uri="{9D8B030D-6E8A-4147-A177-3AD203B41FA5}">
                      <a16:colId xmlns:a16="http://schemas.microsoft.com/office/drawing/2014/main" val="1833709463"/>
                    </a:ext>
                  </a:extLst>
                </a:gridCol>
              </a:tblGrid>
              <a:tr h="405279">
                <a:tc>
                  <a:txBody>
                    <a:bodyPr/>
                    <a:lstStyle/>
                    <a:p>
                      <a:pPr>
                        <a:lnSpc>
                          <a:spcPct val="90000"/>
                        </a:lnSpc>
                      </a:pPr>
                      <a:r>
                        <a:rPr lang="en-US" sz="1200" b="0" dirty="0">
                          <a:solidFill>
                            <a:schemeClr val="tx1"/>
                          </a:solidFill>
                          <a:latin typeface="Londrina Solid"/>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News Story</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Focus Question</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British</a:t>
                      </a:r>
                      <a:br>
                        <a:rPr lang="en-US" sz="1200" b="0">
                          <a:solidFill>
                            <a:srgbClr val="323232"/>
                          </a:solidFill>
                          <a:latin typeface="Londrina Solid"/>
                        </a:rPr>
                      </a:br>
                      <a:r>
                        <a:rPr lang="en-US" sz="1200" b="0">
                          <a:solidFill>
                            <a:schemeClr val="tx1"/>
                          </a:solidFill>
                          <a:latin typeface="Londrina Solid"/>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Protected Characteristics</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GB" sz="1200" b="0" i="0" kern="1200" dirty="0">
                          <a:solidFill>
                            <a:schemeClr val="tx1"/>
                          </a:solidFill>
                          <a:effectLst/>
                          <a:latin typeface="Londrina Solid"/>
                          <a:ea typeface="+mn-ea"/>
                          <a:cs typeface="+mn-cs"/>
                        </a:rPr>
                        <a:t>Bible Link</a:t>
                      </a:r>
                    </a:p>
                    <a:p>
                      <a:pPr>
                        <a:lnSpc>
                          <a:spcPct val="90000"/>
                        </a:lnSpc>
                      </a:pPr>
                      <a:r>
                        <a:rPr lang="en-GB" sz="1200" b="0" i="0" kern="1200" dirty="0">
                          <a:solidFill>
                            <a:schemeClr val="tx1"/>
                          </a:solidFill>
                          <a:effectLst/>
                          <a:latin typeface="Londrina Solid"/>
                          <a:ea typeface="+mn-ea"/>
                          <a:cs typeface="+mn-cs"/>
                        </a:rPr>
                        <a:t>Christian Value</a:t>
                      </a:r>
                    </a:p>
                    <a:p>
                      <a:pPr>
                        <a:lnSpc>
                          <a:spcPct val="90000"/>
                        </a:lnSpc>
                      </a:pPr>
                      <a:r>
                        <a:rPr lang="en-GB" sz="1200" b="0" i="0" kern="1200" dirty="0">
                          <a:solidFill>
                            <a:schemeClr val="tx1"/>
                          </a:solidFill>
                          <a:effectLst/>
                          <a:latin typeface="Londrina Solid"/>
                          <a:ea typeface="+mn-ea"/>
                          <a:cs typeface="+mn-cs"/>
                        </a:rPr>
                        <a:t>Core Concept</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a:solidFill>
                            <a:schemeClr val="tx1"/>
                          </a:solidFill>
                          <a:latin typeface="Londrina Solid"/>
                        </a:rPr>
                        <a:t>UN Article</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563118">
                <a:tc>
                  <a:txBody>
                    <a:bodyPr/>
                    <a:lstStyle/>
                    <a:p>
                      <a:r>
                        <a:rPr lang="en-US" sz="900" b="1" dirty="0">
                          <a:latin typeface="ABeeZee"/>
                        </a:rPr>
                        <a:t>27th October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a:rPr>
                        <a:t>This year’s Nobel Peace Prize has been awarded to María Corina Machado from Venezuela. The Nobel Prizes are special international awards, given each year to people who have made outstanding contributions to science, literature, and peace. </a:t>
                      </a:r>
                    </a:p>
                    <a:p>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a:latin typeface="ABeeZee"/>
                        </a:rPr>
                        <a:t>What makes someone worthy of a Nobel Prize?</a:t>
                      </a: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kern="1200" dirty="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a:rPr>
                        <a:t>Sex</a:t>
                      </a: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dirty="0">
                          <a:latin typeface="ABeeZee"/>
                        </a:rPr>
                        <a:t>Revelations 22:12</a:t>
                      </a:r>
                      <a:br>
                        <a:rPr lang="en-US" sz="900" b="0" dirty="0">
                          <a:latin typeface="ABeeZee"/>
                        </a:rPr>
                      </a:br>
                      <a:r>
                        <a:rPr lang="en-US" sz="900" b="0" dirty="0">
                          <a:latin typeface="ABeeZee"/>
                        </a:rPr>
                        <a:t>Faith</a:t>
                      </a:r>
                      <a:br>
                        <a:rPr lang="en-US" sz="900" b="0" dirty="0">
                          <a:latin typeface="ABeeZee"/>
                        </a:rPr>
                      </a:br>
                      <a:r>
                        <a:rPr lang="en-US" sz="900" b="0" dirty="0">
                          <a:latin typeface="ABeeZee"/>
                        </a:rPr>
                        <a:t>Incarnation</a:t>
                      </a:r>
                      <a:br>
                        <a:rPr lang="en-US" sz="900" b="0" dirty="0">
                          <a:latin typeface="ABeeZee"/>
                        </a:rPr>
                      </a:b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8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563118">
                <a:tc>
                  <a:txBody>
                    <a:bodyPr/>
                    <a:lstStyle/>
                    <a:p>
                      <a:r>
                        <a:rPr lang="en-US" sz="900" b="1" dirty="0">
                          <a:latin typeface="ABeeZee"/>
                        </a:rPr>
                        <a:t>3rd November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ABeeZee" panose="02000000000000000000" pitchFamily="2" charset="0"/>
                          <a:ea typeface="+mn-ea"/>
                          <a:cs typeface="+mn-cs"/>
                        </a:rPr>
                        <a:t>An animal charity, called Redwings Horse Sanctuary, has asked the government to make fireworks quieter to help protect animals and people.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dirty="0">
                          <a:latin typeface="ABeeZee" panose="02000000000000000000" pitchFamily="2" charset="0"/>
                        </a:rPr>
                        <a:t>Should fireworks be changed so we protect animals and people at the same time?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Individual Liberty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Disability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a:rPr>
                        <a:t>Psalm 145:9</a:t>
                      </a:r>
                      <a:br>
                        <a:rPr lang="en-US" sz="900" b="0" dirty="0">
                          <a:latin typeface="ABeeZee"/>
                        </a:rPr>
                      </a:br>
                      <a:r>
                        <a:rPr lang="en-US" sz="900" b="0" dirty="0">
                          <a:latin typeface="ABeeZee"/>
                        </a:rPr>
                        <a:t>Love</a:t>
                      </a:r>
                      <a:br>
                        <a:rPr lang="en-US" sz="900" b="0" dirty="0">
                          <a:latin typeface="ABeeZee"/>
                        </a:rPr>
                      </a:br>
                      <a:r>
                        <a:rPr lang="en-US" sz="900" b="0" dirty="0">
                          <a:latin typeface="ABeeZee"/>
                        </a:rPr>
                        <a:t>Creation</a:t>
                      </a:r>
                      <a:br>
                        <a:rPr lang="en-US" sz="900" b="0" dirty="0">
                          <a:latin typeface="ABeeZee"/>
                        </a:rPr>
                      </a:b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682793">
                <a:tc>
                  <a:txBody>
                    <a:bodyPr/>
                    <a:lstStyle/>
                    <a:p>
                      <a:r>
                        <a:rPr lang="en-US" sz="900" b="1" dirty="0">
                          <a:latin typeface="ABeeZee" panose="02000000000000000000" pitchFamily="2" charset="0"/>
                        </a:rPr>
                        <a:t>10</a:t>
                      </a:r>
                      <a:r>
                        <a:rPr lang="en-US" sz="900" b="1" baseline="30000" dirty="0">
                          <a:latin typeface="ABeeZee" panose="02000000000000000000" pitchFamily="2" charset="0"/>
                        </a:rPr>
                        <a:t>th</a:t>
                      </a:r>
                      <a:r>
                        <a:rPr lang="en-US" sz="900" b="1" dirty="0">
                          <a:latin typeface="ABeeZee" panose="02000000000000000000" pitchFamily="2" charset="0"/>
                        </a:rPr>
                        <a:t> November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The 2025 United Nations Climate Change Conference, known as COP30, will be held in Belém, Brazil, from 10th to 21st November.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What would you tell world leaders if you were at COP30?</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dirty="0">
                          <a:latin typeface="ABeeZee" panose="02000000000000000000" pitchFamily="2" charset="0"/>
                        </a:rPr>
                        <a:t>Rule of Law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Race</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dirty="0">
                          <a:latin typeface="ABeeZee"/>
                        </a:rPr>
                        <a:t>Leviticus 23: 3-5</a:t>
                      </a:r>
                      <a:br>
                        <a:rPr lang="en-US" sz="900" b="0" dirty="0">
                          <a:latin typeface="ABeeZee"/>
                        </a:rPr>
                      </a:br>
                      <a:r>
                        <a:rPr lang="en-US" sz="900" b="0" dirty="0">
                          <a:latin typeface="ABeeZee"/>
                        </a:rPr>
                        <a:t>Service</a:t>
                      </a:r>
                      <a:br>
                        <a:rPr lang="en-US" sz="900" b="0" dirty="0">
                          <a:latin typeface="ABeeZee"/>
                        </a:rPr>
                      </a:br>
                      <a:r>
                        <a:rPr lang="en-US" sz="900" b="0" dirty="0">
                          <a:latin typeface="ABeeZee"/>
                        </a:rPr>
                        <a:t>Creation</a:t>
                      </a:r>
                      <a:br>
                        <a:rPr lang="en-US" sz="900" b="0" dirty="0">
                          <a:latin typeface="ABeeZee"/>
                        </a:rPr>
                      </a:b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563118">
                <a:tc>
                  <a:txBody>
                    <a:bodyPr/>
                    <a:lstStyle/>
                    <a:p>
                      <a:r>
                        <a:rPr lang="en-US" sz="900" b="1" dirty="0">
                          <a:latin typeface="ABeeZee"/>
                        </a:rPr>
                        <a:t>17th November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dirty="0">
                          <a:latin typeface="ABeeZee" panose="02000000000000000000" pitchFamily="2" charset="0"/>
                        </a:rPr>
                        <a:t>Nike has revealed a new type of powered shoe called Project Amplify, which uses small motors to boost a person’s walking and running movement.</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dirty="0">
                          <a:latin typeface="ABeeZee" panose="02000000000000000000" pitchFamily="2" charset="0"/>
                        </a:rPr>
                        <a:t>Can technology ever help us too much?</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Democracy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Disability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a:rPr>
                        <a:t>Romans 12:2</a:t>
                      </a:r>
                      <a:br>
                        <a:rPr lang="en-US" sz="900" b="0" dirty="0">
                          <a:latin typeface="ABeeZee"/>
                        </a:rPr>
                      </a:br>
                      <a:r>
                        <a:rPr lang="en-US" sz="900" b="0" dirty="0">
                          <a:latin typeface="ABeeZee"/>
                        </a:rPr>
                        <a:t>Wisdom</a:t>
                      </a:r>
                      <a:br>
                        <a:rPr lang="en-US" sz="900" b="0" dirty="0">
                          <a:latin typeface="ABeeZee"/>
                        </a:rPr>
                      </a:br>
                      <a:r>
                        <a:rPr lang="en-US" sz="900" b="0" dirty="0">
                          <a:latin typeface="ABeeZee"/>
                        </a:rPr>
                        <a:t>People of God</a:t>
                      </a:r>
                      <a:br>
                        <a:rPr lang="en-US" sz="900" b="0" dirty="0">
                          <a:latin typeface="ABeeZee"/>
                        </a:rPr>
                      </a:b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563118">
                <a:tc>
                  <a:txBody>
                    <a:bodyPr/>
                    <a:lstStyle/>
                    <a:p>
                      <a:r>
                        <a:rPr lang="en-US" sz="900" b="1" dirty="0">
                          <a:latin typeface="ABeeZee" panose="02000000000000000000" pitchFamily="2" charset="0"/>
                        </a:rPr>
                        <a:t>24</a:t>
                      </a:r>
                      <a:r>
                        <a:rPr lang="en-US" sz="900" b="1" baseline="30000" dirty="0">
                          <a:latin typeface="ABeeZee" panose="02000000000000000000" pitchFamily="2" charset="0"/>
                        </a:rPr>
                        <a:t>th</a:t>
                      </a:r>
                      <a:r>
                        <a:rPr lang="en-US" sz="900" b="1" dirty="0">
                          <a:latin typeface="ABeeZee" panose="02000000000000000000" pitchFamily="2" charset="0"/>
                        </a:rPr>
                        <a:t> November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McDonald’s has changed the colours of its famous Happy Meal box for the first time in the UK, making it white on three sides, so children could colour and design it themselves.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What are some of the different ways we can express ourselves?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a:rPr>
                        <a:t>Psalm 33: 1-3</a:t>
                      </a:r>
                    </a:p>
                    <a:p>
                      <a:pPr lvl="0">
                        <a:buNone/>
                      </a:pPr>
                      <a:r>
                        <a:rPr lang="en-US" sz="900" b="0" dirty="0">
                          <a:latin typeface="ABeeZee"/>
                        </a:rPr>
                        <a:t>Joy</a:t>
                      </a:r>
                      <a:br>
                        <a:rPr lang="en-US" sz="900" b="0" dirty="0">
                          <a:latin typeface="ABeeZee"/>
                        </a:rPr>
                      </a:br>
                      <a:r>
                        <a:rPr lang="en-US" sz="900" b="0" dirty="0">
                          <a:latin typeface="ABeeZee"/>
                        </a:rPr>
                        <a:t>God</a:t>
                      </a:r>
                      <a:br>
                        <a:rPr lang="en-US" sz="900" b="0" dirty="0">
                          <a:latin typeface="ABeeZee"/>
                        </a:rPr>
                      </a:b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563118">
                <a:tc>
                  <a:txBody>
                    <a:bodyPr/>
                    <a:lstStyle/>
                    <a:p>
                      <a:r>
                        <a:rPr lang="en-US" sz="900" b="1" dirty="0">
                          <a:latin typeface="ABeeZee" panose="02000000000000000000" pitchFamily="2" charset="0"/>
                        </a:rPr>
                        <a:t>1</a:t>
                      </a:r>
                      <a:r>
                        <a:rPr lang="en-US" sz="900" b="1" baseline="30000" dirty="0">
                          <a:latin typeface="ABeeZee" panose="02000000000000000000" pitchFamily="2" charset="0"/>
                        </a:rPr>
                        <a:t>st</a:t>
                      </a:r>
                      <a:r>
                        <a:rPr lang="en-US" sz="900" b="1" dirty="0">
                          <a:latin typeface="ABeeZee" panose="02000000000000000000" pitchFamily="2" charset="0"/>
                        </a:rPr>
                        <a:t> December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On Friday, the Princess of Wales will host her annual carol service, which will bring people together to celebrate kindness, connection, and community.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How important is it for us to feel a sense of togetherness?</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Mutual Respect and Tolerance </a:t>
                      </a:r>
                    </a:p>
                    <a:p>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All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a:rPr>
                        <a:t>Matthew 25:34-36</a:t>
                      </a:r>
                      <a:br>
                        <a:rPr lang="en-US" sz="900" b="0" dirty="0">
                          <a:latin typeface="ABeeZee"/>
                        </a:rPr>
                      </a:br>
                      <a:r>
                        <a:rPr lang="en-US" sz="900" b="0" dirty="0">
                          <a:latin typeface="ABeeZee"/>
                        </a:rPr>
                        <a:t>Compassion</a:t>
                      </a:r>
                      <a:br>
                        <a:rPr lang="en-US" sz="900" b="0" dirty="0">
                          <a:latin typeface="ABeeZee"/>
                        </a:rPr>
                      </a:br>
                      <a:r>
                        <a:rPr lang="en-US" sz="900" b="0" dirty="0">
                          <a:latin typeface="ABeeZee"/>
                        </a:rPr>
                        <a:t>Gospel</a:t>
                      </a:r>
                      <a:br>
                        <a:rPr lang="en-US" sz="900" b="0" dirty="0">
                          <a:latin typeface="ABeeZee"/>
                        </a:rPr>
                      </a:b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68838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1" dirty="0">
                          <a:latin typeface="ABeeZee" panose="02000000000000000000" pitchFamily="2" charset="0"/>
                        </a:rPr>
                        <a:t>8</a:t>
                      </a:r>
                      <a:r>
                        <a:rPr lang="en-US" sz="900" b="1" baseline="30000" dirty="0">
                          <a:latin typeface="ABeeZee" panose="02000000000000000000" pitchFamily="2" charset="0"/>
                        </a:rPr>
                        <a:t>th</a:t>
                      </a:r>
                      <a:r>
                        <a:rPr lang="en-US" sz="900" b="1" dirty="0">
                          <a:latin typeface="ABeeZee" panose="02000000000000000000" pitchFamily="2" charset="0"/>
                        </a:rPr>
                        <a:t>  December </a:t>
                      </a:r>
                    </a:p>
                    <a:p>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An adventurer named Darren Edwards, who is paralysed from the chest down, is preparing to travel 137 miles across Antarctica using a sit-ski.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How might challenges help us grow?</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Individual Liberty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Disability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dirty="0">
                          <a:latin typeface="ABeeZee"/>
                        </a:rPr>
                        <a:t>Job 8:7</a:t>
                      </a:r>
                      <a:endParaRPr lang="en-US" sz="900" b="0" dirty="0">
                        <a:latin typeface="ABeeZee" panose="02000000000000000000" pitchFamily="2" charset="0"/>
                      </a:endParaRPr>
                    </a:p>
                    <a:p>
                      <a:pPr lvl="0">
                        <a:buNone/>
                      </a:pPr>
                      <a:r>
                        <a:rPr lang="en-US" sz="900" b="0" dirty="0">
                          <a:latin typeface="ABeeZee"/>
                        </a:rPr>
                        <a:t>Courage</a:t>
                      </a:r>
                    </a:p>
                    <a:p>
                      <a:pPr lvl="0">
                        <a:buNone/>
                      </a:pPr>
                      <a:r>
                        <a:rPr lang="en-US" sz="900" b="0" dirty="0">
                          <a:latin typeface="ABeeZee"/>
                        </a:rPr>
                        <a:t>People of God</a:t>
                      </a:r>
                      <a:br>
                        <a:rPr lang="en-US" sz="900" b="0" dirty="0">
                          <a:latin typeface="ABeeZee"/>
                        </a:rPr>
                      </a:b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281559">
                <a:tc>
                  <a:txBody>
                    <a:bodyPr/>
                    <a:lstStyle/>
                    <a:p>
                      <a:r>
                        <a:rPr lang="en-US" sz="900" b="1" dirty="0">
                          <a:latin typeface="ABeeZee" panose="02000000000000000000" pitchFamily="2" charset="0"/>
                        </a:rPr>
                        <a:t>15</a:t>
                      </a:r>
                      <a:r>
                        <a:rPr lang="en-US" sz="900" b="1" baseline="30000" dirty="0">
                          <a:latin typeface="ABeeZee" panose="02000000000000000000" pitchFamily="2" charset="0"/>
                        </a:rPr>
                        <a:t>th</a:t>
                      </a:r>
                      <a:r>
                        <a:rPr lang="en-US" sz="900" b="1" dirty="0">
                          <a:latin typeface="ABeeZee" panose="02000000000000000000" pitchFamily="2" charset="0"/>
                        </a:rPr>
                        <a:t> December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This winter, a charity called Small Acts of Kindness has sourced, packed and distributed over 10,000 ‘Warm in Winter’ gift bags across Hertfordshire and Bedfordshire.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What does kindness look like?</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Age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Luke 2: 10-11</a:t>
                      </a:r>
                    </a:p>
                    <a:p>
                      <a:r>
                        <a:rPr lang="en-US" sz="900" b="0" dirty="0">
                          <a:latin typeface="ABeeZee" panose="02000000000000000000" pitchFamily="2" charset="0"/>
                        </a:rPr>
                        <a:t>Love</a:t>
                      </a:r>
                      <a:br>
                        <a:rPr lang="en-US" sz="900" b="0" dirty="0">
                          <a:latin typeface="ABeeZee" panose="02000000000000000000" pitchFamily="2" charset="0"/>
                        </a:rPr>
                      </a:br>
                      <a:r>
                        <a:rPr lang="en-US" sz="900" b="0" dirty="0">
                          <a:latin typeface="ABeeZee" panose="02000000000000000000" pitchFamily="2" charset="0"/>
                        </a:rPr>
                        <a:t>Incarnation</a:t>
                      </a:r>
                      <a:br>
                        <a:rPr lang="en-US" sz="900" b="0" dirty="0">
                          <a:latin typeface="ABeeZee" panose="02000000000000000000" pitchFamily="2" charset="0"/>
                        </a:rPr>
                      </a:b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bl>
          </a:graphicData>
        </a:graphic>
      </p:graphicFrame>
      <p:pic>
        <p:nvPicPr>
          <p:cNvPr id="25" name="Picture 24">
            <a:extLst>
              <a:ext uri="{FF2B5EF4-FFF2-40B4-BE49-F238E27FC236}">
                <a16:creationId xmlns:a16="http://schemas.microsoft.com/office/drawing/2014/main" id="{06FDA057-3124-FCA5-3882-8D8CB274E8DB}"/>
              </a:ext>
            </a:extLst>
          </p:cNvPr>
          <p:cNvPicPr>
            <a:picLocks noChangeAspect="1"/>
          </p:cNvPicPr>
          <p:nvPr/>
        </p:nvPicPr>
        <p:blipFill>
          <a:blip r:embed="rId2"/>
          <a:stretch>
            <a:fillRect/>
          </a:stretch>
        </p:blipFill>
        <p:spPr>
          <a:xfrm>
            <a:off x="9659160" y="2535702"/>
            <a:ext cx="671760" cy="696457"/>
          </a:xfrm>
          <a:prstGeom prst="rect">
            <a:avLst/>
          </a:prstGeom>
        </p:spPr>
      </p:pic>
      <p:pic>
        <p:nvPicPr>
          <p:cNvPr id="27" name="Picture 26">
            <a:extLst>
              <a:ext uri="{FF2B5EF4-FFF2-40B4-BE49-F238E27FC236}">
                <a16:creationId xmlns:a16="http://schemas.microsoft.com/office/drawing/2014/main" id="{83E7DB0F-4EC2-721D-F7CB-EDC31D470CF9}"/>
              </a:ext>
            </a:extLst>
          </p:cNvPr>
          <p:cNvPicPr>
            <a:picLocks noChangeAspect="1"/>
          </p:cNvPicPr>
          <p:nvPr/>
        </p:nvPicPr>
        <p:blipFill>
          <a:blip r:embed="rId3"/>
          <a:stretch>
            <a:fillRect/>
          </a:stretch>
        </p:blipFill>
        <p:spPr>
          <a:xfrm>
            <a:off x="9664462" y="3316519"/>
            <a:ext cx="666458" cy="609572"/>
          </a:xfrm>
          <a:prstGeom prst="rect">
            <a:avLst/>
          </a:prstGeom>
        </p:spPr>
      </p:pic>
      <p:pic>
        <p:nvPicPr>
          <p:cNvPr id="28" name="Picture 27">
            <a:extLst>
              <a:ext uri="{FF2B5EF4-FFF2-40B4-BE49-F238E27FC236}">
                <a16:creationId xmlns:a16="http://schemas.microsoft.com/office/drawing/2014/main" id="{6220A69E-CE4F-6C52-B751-983970EB3AB8}"/>
              </a:ext>
            </a:extLst>
          </p:cNvPr>
          <p:cNvPicPr>
            <a:picLocks noChangeAspect="1"/>
          </p:cNvPicPr>
          <p:nvPr/>
        </p:nvPicPr>
        <p:blipFill>
          <a:blip r:embed="rId4"/>
          <a:stretch>
            <a:fillRect/>
          </a:stretch>
        </p:blipFill>
        <p:spPr>
          <a:xfrm>
            <a:off x="9659807" y="3998183"/>
            <a:ext cx="666458" cy="558429"/>
          </a:xfrm>
          <a:prstGeom prst="rect">
            <a:avLst/>
          </a:prstGeom>
        </p:spPr>
      </p:pic>
      <p:pic>
        <p:nvPicPr>
          <p:cNvPr id="26" name="Picture 25">
            <a:extLst>
              <a:ext uri="{FF2B5EF4-FFF2-40B4-BE49-F238E27FC236}">
                <a16:creationId xmlns:a16="http://schemas.microsoft.com/office/drawing/2014/main" id="{DB15BD3B-2A37-866A-47F5-D20B0621E180}"/>
              </a:ext>
            </a:extLst>
          </p:cNvPr>
          <p:cNvPicPr>
            <a:picLocks noChangeAspect="1"/>
          </p:cNvPicPr>
          <p:nvPr/>
        </p:nvPicPr>
        <p:blipFill>
          <a:blip r:embed="rId5"/>
          <a:stretch>
            <a:fillRect/>
          </a:stretch>
        </p:blipFill>
        <p:spPr>
          <a:xfrm>
            <a:off x="9664462" y="4633999"/>
            <a:ext cx="661803" cy="558428"/>
          </a:xfrm>
          <a:prstGeom prst="rect">
            <a:avLst/>
          </a:prstGeom>
        </p:spPr>
      </p:pic>
      <p:pic>
        <p:nvPicPr>
          <p:cNvPr id="32" name="Picture 31">
            <a:extLst>
              <a:ext uri="{FF2B5EF4-FFF2-40B4-BE49-F238E27FC236}">
                <a16:creationId xmlns:a16="http://schemas.microsoft.com/office/drawing/2014/main" id="{9417C4CF-8A27-9003-EB5E-13D816AF704C}"/>
              </a:ext>
            </a:extLst>
          </p:cNvPr>
          <p:cNvPicPr>
            <a:picLocks noChangeAspect="1"/>
          </p:cNvPicPr>
          <p:nvPr/>
        </p:nvPicPr>
        <p:blipFill>
          <a:blip r:embed="rId6"/>
          <a:stretch>
            <a:fillRect/>
          </a:stretch>
        </p:blipFill>
        <p:spPr>
          <a:xfrm>
            <a:off x="9667047" y="5280230"/>
            <a:ext cx="659218" cy="558428"/>
          </a:xfrm>
          <a:prstGeom prst="rect">
            <a:avLst/>
          </a:prstGeom>
        </p:spPr>
      </p:pic>
      <p:pic>
        <p:nvPicPr>
          <p:cNvPr id="35" name="Picture 34">
            <a:extLst>
              <a:ext uri="{FF2B5EF4-FFF2-40B4-BE49-F238E27FC236}">
                <a16:creationId xmlns:a16="http://schemas.microsoft.com/office/drawing/2014/main" id="{6AC50AED-66E2-664D-E6AD-7CA801EE8FA0}"/>
              </a:ext>
            </a:extLst>
          </p:cNvPr>
          <p:cNvPicPr>
            <a:picLocks noChangeAspect="1"/>
          </p:cNvPicPr>
          <p:nvPr/>
        </p:nvPicPr>
        <p:blipFill>
          <a:blip r:embed="rId7"/>
          <a:stretch>
            <a:fillRect/>
          </a:stretch>
        </p:blipFill>
        <p:spPr>
          <a:xfrm>
            <a:off x="9664462" y="5926461"/>
            <a:ext cx="666457" cy="609572"/>
          </a:xfrm>
          <a:prstGeom prst="rect">
            <a:avLst/>
          </a:prstGeom>
        </p:spPr>
      </p:pic>
      <p:pic>
        <p:nvPicPr>
          <p:cNvPr id="33" name="Picture 32">
            <a:extLst>
              <a:ext uri="{FF2B5EF4-FFF2-40B4-BE49-F238E27FC236}">
                <a16:creationId xmlns:a16="http://schemas.microsoft.com/office/drawing/2014/main" id="{FFD3D286-5B02-4A43-D676-8E6C842D80DD}"/>
              </a:ext>
            </a:extLst>
          </p:cNvPr>
          <p:cNvPicPr>
            <a:picLocks noChangeAspect="1"/>
          </p:cNvPicPr>
          <p:nvPr/>
        </p:nvPicPr>
        <p:blipFill>
          <a:blip r:embed="rId8"/>
          <a:stretch>
            <a:fillRect/>
          </a:stretch>
        </p:blipFill>
        <p:spPr>
          <a:xfrm>
            <a:off x="9664462" y="6608125"/>
            <a:ext cx="661803" cy="576998"/>
          </a:xfrm>
          <a:prstGeom prst="rect">
            <a:avLst/>
          </a:prstGeom>
        </p:spPr>
      </p:pic>
      <p:pic>
        <p:nvPicPr>
          <p:cNvPr id="34" name="Picture 33">
            <a:extLst>
              <a:ext uri="{FF2B5EF4-FFF2-40B4-BE49-F238E27FC236}">
                <a16:creationId xmlns:a16="http://schemas.microsoft.com/office/drawing/2014/main" id="{1C28F9BA-D542-853F-C679-EB0A17A9390A}"/>
              </a:ext>
            </a:extLst>
          </p:cNvPr>
          <p:cNvPicPr>
            <a:picLocks noChangeAspect="1"/>
          </p:cNvPicPr>
          <p:nvPr/>
        </p:nvPicPr>
        <p:blipFill>
          <a:blip r:embed="rId9"/>
          <a:stretch>
            <a:fillRect/>
          </a:stretch>
        </p:blipFill>
        <p:spPr>
          <a:xfrm>
            <a:off x="9657991" y="1766997"/>
            <a:ext cx="668273" cy="691318"/>
          </a:xfrm>
          <a:prstGeom prst="rect">
            <a:avLst/>
          </a:prstGeom>
        </p:spPr>
      </p:pic>
    </p:spTree>
    <p:extLst>
      <p:ext uri="{BB962C8B-B14F-4D97-AF65-F5344CB8AC3E}">
        <p14:creationId xmlns:p14="http://schemas.microsoft.com/office/powerpoint/2010/main" val="1941750878"/>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984c5364ec22bf121650e32592c364fa">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3f88ee4d135ca8450d40883dea139d8a"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654B80-C5BB-4A59-A403-AAD2AF236802}">
  <ds:schemaRefs>
    <ds:schemaRef ds:uri="http://www.w3.org/XML/1998/namespace"/>
    <ds:schemaRef ds:uri="2bba036e-3261-42ff-ac2c-3ab430ee1e45"/>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 ds:uri="44790e13-f532-45ba-883a-ea4e13c1e09a"/>
    <ds:schemaRef ds:uri="http://purl.org/dc/terms/"/>
    <ds:schemaRef ds:uri="http://purl.org/dc/elements/1.1/"/>
  </ds:schemaRefs>
</ds:datastoreItem>
</file>

<file path=customXml/itemProps2.xml><?xml version="1.0" encoding="utf-8"?>
<ds:datastoreItem xmlns:ds="http://schemas.openxmlformats.org/officeDocument/2006/customXml" ds:itemID="{A4F92DF7-A3DE-4669-83E8-A49E07FDA9FB}">
  <ds:schemaRefs>
    <ds:schemaRef ds:uri="http://schemas.microsoft.com/sharepoint/v3/contenttype/forms"/>
  </ds:schemaRefs>
</ds:datastoreItem>
</file>

<file path=customXml/itemProps3.xml><?xml version="1.0" encoding="utf-8"?>
<ds:datastoreItem xmlns:ds="http://schemas.openxmlformats.org/officeDocument/2006/customXml" ds:itemID="{3B919EAD-F52D-4693-9D83-D8764819F2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ba036e-3261-42ff-ac2c-3ab430ee1e45"/>
    <ds:schemaRef ds:uri="44790e13-f532-45ba-883a-ea4e13c1e0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1db638e6-f7fa-4199-ba19-f8fe93ec52b3}" enabled="0" method="" siteId="{1db638e6-f7fa-4199-ba19-f8fe93ec52b3}" removed="1"/>
</clbl:labelList>
</file>

<file path=docProps/app.xml><?xml version="1.0" encoding="utf-8"?>
<Properties xmlns="http://schemas.openxmlformats.org/officeDocument/2006/extended-properties" xmlns:vt="http://schemas.openxmlformats.org/officeDocument/2006/docPropsVTypes">
  <Template>Office Theme</Template>
  <TotalTime>2914</TotalTime>
  <Words>452</Words>
  <Application>Microsoft Office PowerPoint</Application>
  <PresentationFormat>Custom</PresentationFormat>
  <Paragraphs>63</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Ruth Bosomworth</cp:lastModifiedBy>
  <cp:revision>4</cp:revision>
  <cp:lastPrinted>2023-10-20T12:49:32Z</cp:lastPrinted>
  <dcterms:created xsi:type="dcterms:W3CDTF">2021-10-30T10:54:12Z</dcterms:created>
  <dcterms:modified xsi:type="dcterms:W3CDTF">2025-12-12T11:31:52Z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