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6" r:id="rId5"/>
  </p:sldIdLst>
  <p:sldSz cx="10691813" cy="7559675"/>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CC0182-4AFC-4D37-94F6-4E21541914B9}" v="4" dt="2025-12-03T11:34:50.6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5" d="100"/>
          <a:sy n="75" d="100"/>
        </p:scale>
        <p:origin x="1301" y="-139"/>
      </p:cViewPr>
      <p:guideLst>
        <p:guide orient="horz" pos="4105"/>
        <p:guide pos="3367"/>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udia Densham" userId="3f9f0364-5ee0-4b42-b7b0-0d83e6a3e9da" providerId="ADAL" clId="{3379634B-787F-48B8-8C8A-C05D8D553734}"/>
    <pc:docChg chg="modSld">
      <pc:chgData name="Claudia Densham" userId="3f9f0364-5ee0-4b42-b7b0-0d83e6a3e9da" providerId="ADAL" clId="{3379634B-787F-48B8-8C8A-C05D8D553734}" dt="2025-12-02T16:09:20.143" v="62" actId="20577"/>
      <pc:docMkLst>
        <pc:docMk/>
      </pc:docMkLst>
      <pc:sldChg chg="modSp mod">
        <pc:chgData name="Claudia Densham" userId="3f9f0364-5ee0-4b42-b7b0-0d83e6a3e9da" providerId="ADAL" clId="{3379634B-787F-48B8-8C8A-C05D8D553734}" dt="2025-12-02T16:09:20.143" v="62" actId="20577"/>
        <pc:sldMkLst>
          <pc:docMk/>
          <pc:sldMk cId="1941750878" sldId="466"/>
        </pc:sldMkLst>
        <pc:graphicFrameChg chg="modGraphic">
          <ac:chgData name="Claudia Densham" userId="3f9f0364-5ee0-4b42-b7b0-0d83e6a3e9da" providerId="ADAL" clId="{3379634B-787F-48B8-8C8A-C05D8D553734}" dt="2025-12-02T16:09:20.143" v="62" actId="20577"/>
          <ac:graphicFrameMkLst>
            <pc:docMk/>
            <pc:sldMk cId="1941750878" sldId="466"/>
            <ac:graphicFrameMk id="30" creationId="{68463627-93A3-08C2-0CFF-09F6F83874D5}"/>
          </ac:graphicFrameMkLst>
        </pc:graphicFrameChg>
      </pc:sldChg>
    </pc:docChg>
  </pc:docChgLst>
  <pc:docChgLst>
    <pc:chgData name="Claudia Densham" userId="S::claudia@picture-news.co.uk::3f9f0364-5ee0-4b42-b7b0-0d83e6a3e9da" providerId="AD" clId="Web-{D4349DDB-1C8E-B67C-4380-ECC28143C3F1}"/>
    <pc:docChg chg="modSld">
      <pc:chgData name="Claudia Densham" userId="S::claudia@picture-news.co.uk::3f9f0364-5ee0-4b42-b7b0-0d83e6a3e9da" providerId="AD" clId="Web-{D4349DDB-1C8E-B67C-4380-ECC28143C3F1}" dt="2025-11-26T09:17:16.303" v="17"/>
      <pc:docMkLst>
        <pc:docMk/>
      </pc:docMkLst>
      <pc:sldChg chg="modSp">
        <pc:chgData name="Claudia Densham" userId="S::claudia@picture-news.co.uk::3f9f0364-5ee0-4b42-b7b0-0d83e6a3e9da" providerId="AD" clId="Web-{D4349DDB-1C8E-B67C-4380-ECC28143C3F1}" dt="2025-11-26T09:17:16.303" v="17"/>
        <pc:sldMkLst>
          <pc:docMk/>
          <pc:sldMk cId="1941750878" sldId="466"/>
        </pc:sldMkLst>
        <pc:graphicFrameChg chg="mod modGraphic">
          <ac:chgData name="Claudia Densham" userId="S::claudia@picture-news.co.uk::3f9f0364-5ee0-4b42-b7b0-0d83e6a3e9da" providerId="AD" clId="Web-{D4349DDB-1C8E-B67C-4380-ECC28143C3F1}" dt="2025-11-26T09:17:16.303" v="17"/>
          <ac:graphicFrameMkLst>
            <pc:docMk/>
            <pc:sldMk cId="1941750878" sldId="466"/>
            <ac:graphicFrameMk id="30" creationId="{68463627-93A3-08C2-0CFF-09F6F83874D5}"/>
          </ac:graphicFrameMkLst>
        </pc:graphicFrameChg>
      </pc:sldChg>
    </pc:docChg>
  </pc:docChgLst>
  <pc:docChgLst>
    <pc:chgData name="Claudia Densham" userId="S::claudia@picture-news.co.uk::3f9f0364-5ee0-4b42-b7b0-0d83e6a3e9da" providerId="AD" clId="Web-{A0EAD38D-6DBC-6966-86C1-D0E9B9F33FD9}"/>
    <pc:docChg chg="modSld">
      <pc:chgData name="Claudia Densham" userId="S::claudia@picture-news.co.uk::3f9f0364-5ee0-4b42-b7b0-0d83e6a3e9da" providerId="AD" clId="Web-{A0EAD38D-6DBC-6966-86C1-D0E9B9F33FD9}" dt="2025-11-18T12:32:11.867" v="159"/>
      <pc:docMkLst>
        <pc:docMk/>
      </pc:docMkLst>
      <pc:sldChg chg="modSp">
        <pc:chgData name="Claudia Densham" userId="S::claudia@picture-news.co.uk::3f9f0364-5ee0-4b42-b7b0-0d83e6a3e9da" providerId="AD" clId="Web-{A0EAD38D-6DBC-6966-86C1-D0E9B9F33FD9}" dt="2025-11-18T12:32:11.867" v="159"/>
        <pc:sldMkLst>
          <pc:docMk/>
          <pc:sldMk cId="1941750878" sldId="466"/>
        </pc:sldMkLst>
        <pc:graphicFrameChg chg="mod modGraphic">
          <ac:chgData name="Claudia Densham" userId="S::claudia@picture-news.co.uk::3f9f0364-5ee0-4b42-b7b0-0d83e6a3e9da" providerId="AD" clId="Web-{A0EAD38D-6DBC-6966-86C1-D0E9B9F33FD9}" dt="2025-11-18T12:32:11.867" v="159"/>
          <ac:graphicFrameMkLst>
            <pc:docMk/>
            <pc:sldMk cId="1941750878" sldId="466"/>
            <ac:graphicFrameMk id="30" creationId="{68463627-93A3-08C2-0CFF-09F6F83874D5}"/>
          </ac:graphicFrameMkLst>
        </pc:graphicFrameChg>
      </pc:sldChg>
    </pc:docChg>
  </pc:docChgLst>
  <pc:docChgLst>
    <pc:chgData name="Suzy Whitehead" userId="0fc3f889-bdf6-4f07-b9be-b772561729e0" providerId="ADAL" clId="{FBD3C15F-0373-40CD-81AC-7376B662BD49}"/>
    <pc:docChg chg="undo custSel modSld">
      <pc:chgData name="Suzy Whitehead" userId="0fc3f889-bdf6-4f07-b9be-b772561729e0" providerId="ADAL" clId="{FBD3C15F-0373-40CD-81AC-7376B662BD49}" dt="2025-12-03T11:53:30.923" v="944" actId="1076"/>
      <pc:docMkLst>
        <pc:docMk/>
      </pc:docMkLst>
      <pc:sldChg chg="addSp delSp modSp mod">
        <pc:chgData name="Suzy Whitehead" userId="0fc3f889-bdf6-4f07-b9be-b772561729e0" providerId="ADAL" clId="{FBD3C15F-0373-40CD-81AC-7376B662BD49}" dt="2025-12-03T11:53:30.923" v="944" actId="1076"/>
        <pc:sldMkLst>
          <pc:docMk/>
          <pc:sldMk cId="1941750878" sldId="466"/>
        </pc:sldMkLst>
        <pc:graphicFrameChg chg="mod modGraphic">
          <ac:chgData name="Suzy Whitehead" userId="0fc3f889-bdf6-4f07-b9be-b772561729e0" providerId="ADAL" clId="{FBD3C15F-0373-40CD-81AC-7376B662BD49}" dt="2025-12-03T11:40:00.328" v="939" actId="20577"/>
          <ac:graphicFrameMkLst>
            <pc:docMk/>
            <pc:sldMk cId="1941750878" sldId="466"/>
            <ac:graphicFrameMk id="30" creationId="{68463627-93A3-08C2-0CFF-09F6F83874D5}"/>
          </ac:graphicFrameMkLst>
        </pc:graphicFrameChg>
        <pc:picChg chg="add mod">
          <ac:chgData name="Suzy Whitehead" userId="0fc3f889-bdf6-4f07-b9be-b772561729e0" providerId="ADAL" clId="{FBD3C15F-0373-40CD-81AC-7376B662BD49}" dt="2025-11-13T10:43:19.502" v="863" actId="1076"/>
          <ac:picMkLst>
            <pc:docMk/>
            <pc:sldMk cId="1941750878" sldId="466"/>
            <ac:picMk id="25" creationId="{06FDA057-3124-FCA5-3882-8D8CB274E8DB}"/>
          </ac:picMkLst>
        </pc:picChg>
        <pc:picChg chg="add mod">
          <ac:chgData name="Suzy Whitehead" userId="0fc3f889-bdf6-4f07-b9be-b772561729e0" providerId="ADAL" clId="{FBD3C15F-0373-40CD-81AC-7376B662BD49}" dt="2025-11-26T09:05:12.460" v="917" actId="1076"/>
          <ac:picMkLst>
            <pc:docMk/>
            <pc:sldMk cId="1941750878" sldId="466"/>
            <ac:picMk id="26" creationId="{DB15BD3B-2A37-866A-47F5-D20B0621E180}"/>
          </ac:picMkLst>
        </pc:picChg>
        <pc:picChg chg="add mod">
          <ac:chgData name="Suzy Whitehead" userId="0fc3f889-bdf6-4f07-b9be-b772561729e0" providerId="ADAL" clId="{FBD3C15F-0373-40CD-81AC-7376B662BD49}" dt="2025-11-26T09:05:16.793" v="919" actId="1076"/>
          <ac:picMkLst>
            <pc:docMk/>
            <pc:sldMk cId="1941750878" sldId="466"/>
            <ac:picMk id="27" creationId="{83E7DB0F-4EC2-721D-F7CB-EDC31D470CF9}"/>
          </ac:picMkLst>
        </pc:picChg>
        <pc:picChg chg="add mod">
          <ac:chgData name="Suzy Whitehead" userId="0fc3f889-bdf6-4f07-b9be-b772561729e0" providerId="ADAL" clId="{FBD3C15F-0373-40CD-81AC-7376B662BD49}" dt="2025-11-26T09:05:14.552" v="918" actId="1076"/>
          <ac:picMkLst>
            <pc:docMk/>
            <pc:sldMk cId="1941750878" sldId="466"/>
            <ac:picMk id="28" creationId="{6220A69E-CE4F-6C52-B751-983970EB3AB8}"/>
          </ac:picMkLst>
        </pc:picChg>
        <pc:picChg chg="add mod">
          <ac:chgData name="Suzy Whitehead" userId="0fc3f889-bdf6-4f07-b9be-b772561729e0" providerId="ADAL" clId="{FBD3C15F-0373-40CD-81AC-7376B662BD49}" dt="2025-11-26T09:05:10.651" v="916" actId="1076"/>
          <ac:picMkLst>
            <pc:docMk/>
            <pc:sldMk cId="1941750878" sldId="466"/>
            <ac:picMk id="32" creationId="{9417C4CF-8A27-9003-EB5E-13D816AF704C}"/>
          </ac:picMkLst>
        </pc:picChg>
        <pc:picChg chg="add mod">
          <ac:chgData name="Suzy Whitehead" userId="0fc3f889-bdf6-4f07-b9be-b772561729e0" providerId="ADAL" clId="{FBD3C15F-0373-40CD-81AC-7376B662BD49}" dt="2025-12-03T11:53:30.923" v="944" actId="1076"/>
          <ac:picMkLst>
            <pc:docMk/>
            <pc:sldMk cId="1941750878" sldId="466"/>
            <ac:picMk id="33" creationId="{FFD3D286-5B02-4A43-D676-8E6C842D80DD}"/>
          </ac:picMkLst>
        </pc:picChg>
        <pc:picChg chg="add mod">
          <ac:chgData name="Suzy Whitehead" userId="0fc3f889-bdf6-4f07-b9be-b772561729e0" providerId="ADAL" clId="{FBD3C15F-0373-40CD-81AC-7376B662BD49}" dt="2025-11-26T09:24:53.659" v="923" actId="14100"/>
          <ac:picMkLst>
            <pc:docMk/>
            <pc:sldMk cId="1941750878" sldId="466"/>
            <ac:picMk id="35" creationId="{6AC50AED-66E2-664D-E6AD-7CA801EE8FA0}"/>
          </ac:picMkLst>
        </pc:picChg>
      </pc:sldChg>
    </pc:docChg>
  </pc:docChgLst>
  <pc:docChgLst>
    <pc:chgData name="Claudia Densham" userId="S::claudia@picture-news.co.uk::3f9f0364-5ee0-4b42-b7b0-0d83e6a3e9da" providerId="AD" clId="Web-{1B82DED5-6D62-3977-3B2D-A7F792E5E90A}"/>
    <pc:docChg chg="modSld">
      <pc:chgData name="Claudia Densham" userId="S::claudia@picture-news.co.uk::3f9f0364-5ee0-4b42-b7b0-0d83e6a3e9da" providerId="AD" clId="Web-{1B82DED5-6D62-3977-3B2D-A7F792E5E90A}" dt="2025-11-04T16:37:17.134" v="143"/>
      <pc:docMkLst>
        <pc:docMk/>
      </pc:docMkLst>
      <pc:sldChg chg="modSp">
        <pc:chgData name="Claudia Densham" userId="S::claudia@picture-news.co.uk::3f9f0364-5ee0-4b42-b7b0-0d83e6a3e9da" providerId="AD" clId="Web-{1B82DED5-6D62-3977-3B2D-A7F792E5E90A}" dt="2025-11-04T16:37:17.134" v="143"/>
        <pc:sldMkLst>
          <pc:docMk/>
          <pc:sldMk cId="1941750878" sldId="466"/>
        </pc:sldMkLst>
        <pc:graphicFrameChg chg="mod modGraphic">
          <ac:chgData name="Claudia Densham" userId="S::claudia@picture-news.co.uk::3f9f0364-5ee0-4b42-b7b0-0d83e6a3e9da" providerId="AD" clId="Web-{1B82DED5-6D62-3977-3B2D-A7F792E5E90A}" dt="2025-11-04T16:37:17.134" v="143"/>
          <ac:graphicFrameMkLst>
            <pc:docMk/>
            <pc:sldMk cId="1941750878" sldId="466"/>
            <ac:graphicFrameMk id="30" creationId="{68463627-93A3-08C2-0CFF-09F6F83874D5}"/>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48D797D9-48B2-604A-AC02-9A7F195EAB70}" type="datetimeFigureOut">
              <a:rPr lang="en-US" smtClean="0"/>
              <a:t>12/12/2025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a:lvl1pPr>
          </a:lstStyle>
          <a:p>
            <a:fld id="{0FD58998-2919-A54F-AF05-76A49D1D8303}" type="datetimeFigureOut">
              <a:rPr lang="en-US" smtClean="0"/>
              <a:t>12/12/2025</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12/12/2025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12/12/2025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12/12/2025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12/12/2025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3749231" cy="708014"/>
          </a:xfrm>
          <a:prstGeom prst="rect">
            <a:avLst/>
          </a:prstGeom>
          <a:noFill/>
        </p:spPr>
        <p:txBody>
          <a:bodyPr wrap="none" lIns="0" rtlCol="0">
            <a:spAutoFit/>
          </a:bodyPr>
          <a:lstStyle/>
          <a:p>
            <a:pPr algn="l"/>
            <a:r>
              <a:rPr lang="en-US" sz="4001" spc="0" baseline="0">
                <a:solidFill>
                  <a:srgbClr val="323232"/>
                </a:solidFill>
                <a:latin typeface="LondrinaSolid-Regular"/>
                <a:sym typeface="LondrinaSolid-Regular"/>
                <a:rtl val="0"/>
              </a:rPr>
              <a:t>Coverage </a:t>
            </a:r>
            <a:r>
              <a:rPr lang="en-US" sz="2000">
                <a:solidFill>
                  <a:srgbClr val="A6B13B"/>
                </a:solidFill>
                <a:latin typeface="LondrinaSolid-Regular"/>
                <a:sym typeface="LondrinaSolid-Regular"/>
                <a:rtl val="0"/>
              </a:rPr>
              <a:t>Autumn 2</a:t>
            </a:r>
            <a:r>
              <a:rPr lang="en-US" sz="2000" spc="0" baseline="0">
                <a:solidFill>
                  <a:srgbClr val="A6B13B"/>
                </a:solidFill>
                <a:latin typeface="LondrinaSolid-Regular"/>
                <a:sym typeface="LondrinaSolid-Regular"/>
                <a:rtl val="0"/>
              </a:rPr>
              <a:t> 2025</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dirty="0">
                <a:solidFill>
                  <a:srgbClr val="323232"/>
                </a:solidFill>
                <a:latin typeface="RobotoCondensed-Regular"/>
                <a:ea typeface="RobotoCondensed-Regular"/>
                <a:cs typeface="RobotoCondensed-Regular"/>
                <a:sym typeface="RobotoCondensed-Regular"/>
                <a:rtl val="0"/>
              </a:rPr>
              <a:t>© Picture News 2025</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1135186230"/>
              </p:ext>
            </p:extLst>
          </p:nvPr>
        </p:nvGraphicFramePr>
        <p:xfrm>
          <a:off x="376392" y="1144847"/>
          <a:ext cx="9954528" cy="5591115"/>
        </p:xfrm>
        <a:graphic>
          <a:graphicData uri="http://schemas.openxmlformats.org/drawingml/2006/table">
            <a:tbl>
              <a:tblPr>
                <a:tableStyleId>{5C22544A-7EE6-4342-B048-85BDC9FD1C3A}</a:tableStyleId>
              </a:tblPr>
              <a:tblGrid>
                <a:gridCol w="816756">
                  <a:extLst>
                    <a:ext uri="{9D8B030D-6E8A-4147-A177-3AD203B41FA5}">
                      <a16:colId xmlns:a16="http://schemas.microsoft.com/office/drawing/2014/main" val="3895165910"/>
                    </a:ext>
                  </a:extLst>
                </a:gridCol>
                <a:gridCol w="4409997">
                  <a:extLst>
                    <a:ext uri="{9D8B030D-6E8A-4147-A177-3AD203B41FA5}">
                      <a16:colId xmlns:a16="http://schemas.microsoft.com/office/drawing/2014/main" val="751550790"/>
                    </a:ext>
                  </a:extLst>
                </a:gridCol>
                <a:gridCol w="1874222">
                  <a:extLst>
                    <a:ext uri="{9D8B030D-6E8A-4147-A177-3AD203B41FA5}">
                      <a16:colId xmlns:a16="http://schemas.microsoft.com/office/drawing/2014/main" val="2208218514"/>
                    </a:ext>
                  </a:extLst>
                </a:gridCol>
                <a:gridCol w="1130214">
                  <a:extLst>
                    <a:ext uri="{9D8B030D-6E8A-4147-A177-3AD203B41FA5}">
                      <a16:colId xmlns:a16="http://schemas.microsoft.com/office/drawing/2014/main" val="1525544867"/>
                    </a:ext>
                  </a:extLst>
                </a:gridCol>
                <a:gridCol w="1084640">
                  <a:extLst>
                    <a:ext uri="{9D8B030D-6E8A-4147-A177-3AD203B41FA5}">
                      <a16:colId xmlns:a16="http://schemas.microsoft.com/office/drawing/2014/main" val="641390802"/>
                    </a:ext>
                  </a:extLst>
                </a:gridCol>
                <a:gridCol w="638699">
                  <a:extLst>
                    <a:ext uri="{9D8B030D-6E8A-4147-A177-3AD203B41FA5}">
                      <a16:colId xmlns:a16="http://schemas.microsoft.com/office/drawing/2014/main" val="1833709463"/>
                    </a:ext>
                  </a:extLst>
                </a:gridCol>
              </a:tblGrid>
              <a:tr h="405279">
                <a:tc>
                  <a:txBody>
                    <a:bodyPr/>
                    <a:lstStyle/>
                    <a:p>
                      <a:pPr>
                        <a:lnSpc>
                          <a:spcPct val="90000"/>
                        </a:lnSpc>
                      </a:pPr>
                      <a:r>
                        <a:rPr lang="en-US" sz="1200" b="0" dirty="0">
                          <a:solidFill>
                            <a:schemeClr val="tx1"/>
                          </a:solidFill>
                          <a:latin typeface="Londrina Solid"/>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News Story</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Focus Question</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British</a:t>
                      </a:r>
                      <a:br>
                        <a:rPr lang="en-US" sz="1200" b="0">
                          <a:solidFill>
                            <a:srgbClr val="323232"/>
                          </a:solidFill>
                          <a:latin typeface="Londrina Solid"/>
                        </a:rPr>
                      </a:br>
                      <a:r>
                        <a:rPr lang="en-US" sz="1200" b="0">
                          <a:solidFill>
                            <a:schemeClr val="tx1"/>
                          </a:solidFill>
                          <a:latin typeface="Londrina Solid"/>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a:rPr>
                        <a:t>Protected Characteristics</a:t>
                      </a:r>
                      <a:endParaRPr lang="en-US" sz="1200" b="0" dirty="0">
                        <a:solidFill>
                          <a:schemeClr val="tx1"/>
                        </a:solidFill>
                        <a:latin typeface="Londrina Solid"/>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dirty="0">
                          <a:solidFill>
                            <a:schemeClr val="tx1"/>
                          </a:solidFill>
                          <a:latin typeface="Londrina Solid"/>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63118">
                <a:tc>
                  <a:txBody>
                    <a:bodyPr/>
                    <a:lstStyle/>
                    <a:p>
                      <a:r>
                        <a:rPr lang="en-US" sz="900" b="1" dirty="0">
                          <a:latin typeface="ABeeZee"/>
                        </a:rPr>
                        <a:t>27th October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a:rPr>
                        <a:t>This year’s Nobel Peace Prize has been awarded to María Corina Machado from Venezuela. The Nobel Prizes are special international awards, given each year to people who have made outstanding contributions to science, literature, and peace. </a:t>
                      </a:r>
                    </a:p>
                    <a:p>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a:latin typeface="ABeeZee"/>
                        </a:rPr>
                        <a:t>What makes someone worthy of a Nobel Prize?</a:t>
                      </a: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kern="1200" dirty="0">
                          <a:solidFill>
                            <a:schemeClr val="dk1"/>
                          </a:solidFill>
                          <a:effectLst/>
                          <a:latin typeface="ABeeZee" panose="02000000000000000000" pitchFamily="2" charset="0"/>
                          <a:ea typeface="+mn-ea"/>
                          <a:cs typeface="+mn-cs"/>
                        </a:rPr>
                        <a:t>Mutual Respect and Tolerance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a:rPr>
                        <a:t>Sex</a:t>
                      </a:r>
                      <a:endParaRPr lang="en-US" sz="900" b="0" dirty="0">
                        <a:latin typeface="ABeeZee"/>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8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63118">
                <a:tc>
                  <a:txBody>
                    <a:bodyPr/>
                    <a:lstStyle/>
                    <a:p>
                      <a:r>
                        <a:rPr lang="en-US" sz="900" b="1" dirty="0">
                          <a:latin typeface="ABeeZee"/>
                        </a:rPr>
                        <a:t>3rd November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dirty="0">
                          <a:solidFill>
                            <a:schemeClr val="dk1"/>
                          </a:solidFill>
                          <a:effectLst/>
                          <a:latin typeface="ABeeZee" panose="02000000000000000000" pitchFamily="2" charset="0"/>
                          <a:ea typeface="+mn-ea"/>
                          <a:cs typeface="+mn-cs"/>
                        </a:rPr>
                        <a:t>An animal charity, called Redwings Horse Sanctuary, has asked the government to make fireworks quieter to help protect animals and people.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Should fireworks be changed so we protect animals and people at the same time?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Individual Liberty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Disability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682793">
                <a:tc>
                  <a:txBody>
                    <a:bodyPr/>
                    <a:lstStyle/>
                    <a:p>
                      <a:r>
                        <a:rPr lang="en-US" sz="900" b="1" dirty="0">
                          <a:latin typeface="ABeeZee" panose="02000000000000000000" pitchFamily="2" charset="0"/>
                        </a:rPr>
                        <a:t>10</a:t>
                      </a:r>
                      <a:r>
                        <a:rPr lang="en-US" sz="900" b="1" baseline="30000" dirty="0">
                          <a:latin typeface="ABeeZee" panose="02000000000000000000" pitchFamily="2" charset="0"/>
                        </a:rPr>
                        <a:t>th</a:t>
                      </a:r>
                      <a:r>
                        <a:rPr lang="en-US" sz="900" b="1" dirty="0">
                          <a:latin typeface="ABeeZee" panose="02000000000000000000" pitchFamily="2" charset="0"/>
                        </a:rPr>
                        <a:t> November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The 2025 United Nations Climate Change Conference, known as COP30, will be held in Belém, Brazil, from 10th to 21st November.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dirty="0">
                          <a:latin typeface="ABeeZee" panose="02000000000000000000" pitchFamily="2" charset="0"/>
                        </a:rPr>
                        <a:t>What would you tell world leaders if you were at COP30?</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panose="02000000000000000000" pitchFamily="2" charset="0"/>
                        </a:rPr>
                        <a:t>Rule of Law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Race</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63118">
                <a:tc>
                  <a:txBody>
                    <a:bodyPr/>
                    <a:lstStyle/>
                    <a:p>
                      <a:r>
                        <a:rPr lang="en-US" sz="900" b="1" dirty="0">
                          <a:latin typeface="ABeeZee"/>
                        </a:rPr>
                        <a:t>17th November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Nike has revealed a new type of powered shoe called Project Amplify, which uses small motors to boost a person’s walking and running movement.</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dirty="0">
                          <a:latin typeface="ABeeZee" panose="02000000000000000000" pitchFamily="2" charset="0"/>
                        </a:rPr>
                        <a:t>Can technology ever help us too much?</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Democracy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Disability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63118">
                <a:tc>
                  <a:txBody>
                    <a:bodyPr/>
                    <a:lstStyle/>
                    <a:p>
                      <a:r>
                        <a:rPr lang="en-US" sz="900" b="1" dirty="0">
                          <a:latin typeface="ABeeZee" panose="02000000000000000000" pitchFamily="2" charset="0"/>
                        </a:rPr>
                        <a:t>24</a:t>
                      </a:r>
                      <a:r>
                        <a:rPr lang="en-US" sz="900" b="1" baseline="30000" dirty="0">
                          <a:latin typeface="ABeeZee" panose="02000000000000000000" pitchFamily="2" charset="0"/>
                        </a:rPr>
                        <a:t>th</a:t>
                      </a:r>
                      <a:r>
                        <a:rPr lang="en-US" sz="900" b="1" dirty="0">
                          <a:latin typeface="ABeeZee" panose="02000000000000000000" pitchFamily="2" charset="0"/>
                        </a:rPr>
                        <a:t> November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McDonald’s has changed the colours of its famous Happy Meal box for the first time in the UK, making it white on three sides, so children could colour and design it themselves. </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What are some of the different ways we can express ourselves?</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63118">
                <a:tc>
                  <a:txBody>
                    <a:bodyPr/>
                    <a:lstStyle/>
                    <a:p>
                      <a:r>
                        <a:rPr lang="en-US" sz="900" b="1" dirty="0">
                          <a:latin typeface="ABeeZee" panose="02000000000000000000" pitchFamily="2" charset="0"/>
                        </a:rPr>
                        <a:t>1</a:t>
                      </a:r>
                      <a:r>
                        <a:rPr lang="en-US" sz="900" b="1" baseline="30000" dirty="0">
                          <a:latin typeface="ABeeZee" panose="02000000000000000000" pitchFamily="2" charset="0"/>
                        </a:rPr>
                        <a:t>st</a:t>
                      </a:r>
                      <a:r>
                        <a:rPr lang="en-US" sz="900" b="1" dirty="0">
                          <a:latin typeface="ABeeZee" panose="02000000000000000000" pitchFamily="2" charset="0"/>
                        </a:rPr>
                        <a:t> December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On Friday, the Princess of Wales will host her annual carol service, which will bring people together to celebrate kindness, connection, and community.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How important is it for us to feel a sense of togetherness?</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Mutual Respect and Tolerance </a:t>
                      </a:r>
                    </a:p>
                    <a:p>
                      <a:endParaRPr lang="en-GB" sz="900" b="0" kern="1200" dirty="0">
                        <a:solidFill>
                          <a:schemeClr val="dk1"/>
                        </a:solidFill>
                        <a:effectLst/>
                        <a:latin typeface="ABeeZee" panose="02000000000000000000" pitchFamily="2" charset="0"/>
                        <a:ea typeface="+mn-ea"/>
                        <a:cs typeface="+mn-cs"/>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All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688384">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1" dirty="0">
                          <a:latin typeface="ABeeZee" panose="02000000000000000000" pitchFamily="2" charset="0"/>
                        </a:rPr>
                        <a:t>8</a:t>
                      </a:r>
                      <a:r>
                        <a:rPr lang="en-US" sz="900" b="1" baseline="30000" dirty="0">
                          <a:latin typeface="ABeeZee" panose="02000000000000000000" pitchFamily="2" charset="0"/>
                        </a:rPr>
                        <a:t>th</a:t>
                      </a:r>
                      <a:r>
                        <a:rPr lang="en-US" sz="900" b="1" dirty="0">
                          <a:latin typeface="ABeeZee" panose="02000000000000000000" pitchFamily="2" charset="0"/>
                        </a:rPr>
                        <a:t>  December </a:t>
                      </a:r>
                    </a:p>
                    <a:p>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An adventurer named Darren Edwards, who is paralysed from the chest down, is preparing to travel 137 miles across Antarctica using a sit-ski.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dirty="0">
                          <a:latin typeface="ABeeZee" panose="02000000000000000000" pitchFamily="2" charset="0"/>
                        </a:rPr>
                        <a:t>How might challenges help us grow?</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Individual Liberty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dirty="0">
                          <a:latin typeface="ABeeZee" panose="02000000000000000000" pitchFamily="2" charset="0"/>
                        </a:rPr>
                        <a:t>Disability</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81559">
                <a:tc>
                  <a:txBody>
                    <a:bodyPr/>
                    <a:lstStyle/>
                    <a:p>
                      <a:r>
                        <a:rPr lang="en-US" sz="900" b="1">
                          <a:latin typeface="ABeeZee" panose="02000000000000000000" pitchFamily="2" charset="0"/>
                        </a:rPr>
                        <a:t>15</a:t>
                      </a:r>
                      <a:r>
                        <a:rPr lang="en-US" sz="900" b="1" baseline="30000">
                          <a:latin typeface="ABeeZee" panose="02000000000000000000" pitchFamily="2" charset="0"/>
                        </a:rPr>
                        <a:t>th</a:t>
                      </a:r>
                      <a:r>
                        <a:rPr lang="en-US" sz="900" b="1">
                          <a:latin typeface="ABeeZee" panose="02000000000000000000" pitchFamily="2" charset="0"/>
                        </a:rPr>
                        <a:t> December</a:t>
                      </a:r>
                      <a:endParaRPr lang="en-US" sz="900" b="1"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This winter, a charity called Small Acts of Kindness has sourced, packed and distributed over 10,000 ‘Warm in Winter’ gift bags across Hertfordshire and Bedfordshire. </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What does kindness look like?</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Age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5" name="Picture 24">
            <a:extLst>
              <a:ext uri="{FF2B5EF4-FFF2-40B4-BE49-F238E27FC236}">
                <a16:creationId xmlns:a16="http://schemas.microsoft.com/office/drawing/2014/main" id="{06FDA057-3124-FCA5-3882-8D8CB274E8DB}"/>
              </a:ext>
            </a:extLst>
          </p:cNvPr>
          <p:cNvPicPr>
            <a:picLocks noChangeAspect="1"/>
          </p:cNvPicPr>
          <p:nvPr/>
        </p:nvPicPr>
        <p:blipFill>
          <a:blip r:embed="rId2"/>
          <a:stretch>
            <a:fillRect/>
          </a:stretch>
        </p:blipFill>
        <p:spPr>
          <a:xfrm>
            <a:off x="9730818" y="2420254"/>
            <a:ext cx="553843" cy="493820"/>
          </a:xfrm>
          <a:prstGeom prst="rect">
            <a:avLst/>
          </a:prstGeom>
        </p:spPr>
      </p:pic>
      <p:pic>
        <p:nvPicPr>
          <p:cNvPr id="27" name="Picture 26">
            <a:extLst>
              <a:ext uri="{FF2B5EF4-FFF2-40B4-BE49-F238E27FC236}">
                <a16:creationId xmlns:a16="http://schemas.microsoft.com/office/drawing/2014/main" id="{83E7DB0F-4EC2-721D-F7CB-EDC31D470CF9}"/>
              </a:ext>
            </a:extLst>
          </p:cNvPr>
          <p:cNvPicPr>
            <a:picLocks noChangeAspect="1"/>
          </p:cNvPicPr>
          <p:nvPr/>
        </p:nvPicPr>
        <p:blipFill>
          <a:blip r:embed="rId3"/>
          <a:stretch>
            <a:fillRect/>
          </a:stretch>
        </p:blipFill>
        <p:spPr>
          <a:xfrm>
            <a:off x="9735317" y="3003096"/>
            <a:ext cx="549344" cy="601823"/>
          </a:xfrm>
          <a:prstGeom prst="rect">
            <a:avLst/>
          </a:prstGeom>
        </p:spPr>
      </p:pic>
      <p:pic>
        <p:nvPicPr>
          <p:cNvPr id="28" name="Picture 27">
            <a:extLst>
              <a:ext uri="{FF2B5EF4-FFF2-40B4-BE49-F238E27FC236}">
                <a16:creationId xmlns:a16="http://schemas.microsoft.com/office/drawing/2014/main" id="{6220A69E-CE4F-6C52-B751-983970EB3AB8}"/>
              </a:ext>
            </a:extLst>
          </p:cNvPr>
          <p:cNvPicPr>
            <a:picLocks noChangeAspect="1"/>
          </p:cNvPicPr>
          <p:nvPr/>
        </p:nvPicPr>
        <p:blipFill>
          <a:blip r:embed="rId4"/>
          <a:stretch>
            <a:fillRect/>
          </a:stretch>
        </p:blipFill>
        <p:spPr>
          <a:xfrm>
            <a:off x="9738655" y="3677858"/>
            <a:ext cx="549344" cy="502701"/>
          </a:xfrm>
          <a:prstGeom prst="rect">
            <a:avLst/>
          </a:prstGeom>
        </p:spPr>
      </p:pic>
      <p:pic>
        <p:nvPicPr>
          <p:cNvPr id="26" name="Picture 25">
            <a:extLst>
              <a:ext uri="{FF2B5EF4-FFF2-40B4-BE49-F238E27FC236}">
                <a16:creationId xmlns:a16="http://schemas.microsoft.com/office/drawing/2014/main" id="{DB15BD3B-2A37-866A-47F5-D20B0621E180}"/>
              </a:ext>
            </a:extLst>
          </p:cNvPr>
          <p:cNvPicPr>
            <a:picLocks noChangeAspect="1"/>
          </p:cNvPicPr>
          <p:nvPr/>
        </p:nvPicPr>
        <p:blipFill>
          <a:blip r:embed="rId5"/>
          <a:stretch>
            <a:fillRect/>
          </a:stretch>
        </p:blipFill>
        <p:spPr>
          <a:xfrm>
            <a:off x="9730818" y="4232431"/>
            <a:ext cx="557305" cy="570084"/>
          </a:xfrm>
          <a:prstGeom prst="rect">
            <a:avLst/>
          </a:prstGeom>
        </p:spPr>
      </p:pic>
      <p:pic>
        <p:nvPicPr>
          <p:cNvPr id="32" name="Picture 31">
            <a:extLst>
              <a:ext uri="{FF2B5EF4-FFF2-40B4-BE49-F238E27FC236}">
                <a16:creationId xmlns:a16="http://schemas.microsoft.com/office/drawing/2014/main" id="{9417C4CF-8A27-9003-EB5E-13D816AF704C}"/>
              </a:ext>
            </a:extLst>
          </p:cNvPr>
          <p:cNvPicPr>
            <a:picLocks noChangeAspect="1"/>
          </p:cNvPicPr>
          <p:nvPr/>
        </p:nvPicPr>
        <p:blipFill>
          <a:blip r:embed="rId6"/>
          <a:stretch>
            <a:fillRect/>
          </a:stretch>
        </p:blipFill>
        <p:spPr>
          <a:xfrm>
            <a:off x="9738656" y="4879700"/>
            <a:ext cx="538168" cy="502701"/>
          </a:xfrm>
          <a:prstGeom prst="rect">
            <a:avLst/>
          </a:prstGeom>
        </p:spPr>
      </p:pic>
      <p:pic>
        <p:nvPicPr>
          <p:cNvPr id="35" name="Picture 34">
            <a:extLst>
              <a:ext uri="{FF2B5EF4-FFF2-40B4-BE49-F238E27FC236}">
                <a16:creationId xmlns:a16="http://schemas.microsoft.com/office/drawing/2014/main" id="{6AC50AED-66E2-664D-E6AD-7CA801EE8FA0}"/>
              </a:ext>
            </a:extLst>
          </p:cNvPr>
          <p:cNvPicPr>
            <a:picLocks noChangeAspect="1"/>
          </p:cNvPicPr>
          <p:nvPr/>
        </p:nvPicPr>
        <p:blipFill>
          <a:blip r:embed="rId7"/>
          <a:stretch>
            <a:fillRect/>
          </a:stretch>
        </p:blipFill>
        <p:spPr>
          <a:xfrm>
            <a:off x="9738655" y="5446090"/>
            <a:ext cx="538167" cy="616043"/>
          </a:xfrm>
          <a:prstGeom prst="rect">
            <a:avLst/>
          </a:prstGeom>
        </p:spPr>
      </p:pic>
      <p:pic>
        <p:nvPicPr>
          <p:cNvPr id="33" name="Picture 32">
            <a:extLst>
              <a:ext uri="{FF2B5EF4-FFF2-40B4-BE49-F238E27FC236}">
                <a16:creationId xmlns:a16="http://schemas.microsoft.com/office/drawing/2014/main" id="{FFD3D286-5B02-4A43-D676-8E6C842D80DD}"/>
              </a:ext>
            </a:extLst>
          </p:cNvPr>
          <p:cNvPicPr>
            <a:picLocks noChangeAspect="1"/>
          </p:cNvPicPr>
          <p:nvPr/>
        </p:nvPicPr>
        <p:blipFill>
          <a:blip r:embed="rId8"/>
          <a:stretch>
            <a:fillRect/>
          </a:stretch>
        </p:blipFill>
        <p:spPr>
          <a:xfrm>
            <a:off x="9743073" y="6126408"/>
            <a:ext cx="533749" cy="585735"/>
          </a:xfrm>
          <a:prstGeom prst="rect">
            <a:avLst/>
          </a:prstGeom>
        </p:spPr>
      </p:pic>
      <p:pic>
        <p:nvPicPr>
          <p:cNvPr id="31" name="Picture 30">
            <a:extLst>
              <a:ext uri="{FF2B5EF4-FFF2-40B4-BE49-F238E27FC236}">
                <a16:creationId xmlns:a16="http://schemas.microsoft.com/office/drawing/2014/main" id="{B2B6275F-CE96-4644-C3B7-68A5D5831B0D}"/>
              </a:ext>
            </a:extLst>
          </p:cNvPr>
          <p:cNvPicPr>
            <a:picLocks noChangeAspect="1"/>
          </p:cNvPicPr>
          <p:nvPr/>
        </p:nvPicPr>
        <p:blipFill>
          <a:blip r:embed="rId9"/>
          <a:stretch>
            <a:fillRect/>
          </a:stretch>
        </p:blipFill>
        <p:spPr>
          <a:xfrm>
            <a:off x="9738656" y="1661710"/>
            <a:ext cx="538168" cy="697668"/>
          </a:xfrm>
          <a:prstGeom prst="rect">
            <a:avLst/>
          </a:prstGeom>
        </p:spPr>
      </p:pic>
    </p:spTree>
    <p:extLst>
      <p:ext uri="{BB962C8B-B14F-4D97-AF65-F5344CB8AC3E}">
        <p14:creationId xmlns:p14="http://schemas.microsoft.com/office/powerpoint/2010/main" val="1941750878"/>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84c5364ec22bf121650e32592c364fa">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3f88ee4d135ca8450d40883dea139d8a"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B919EAD-F52D-4693-9D83-D8764819F2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1654B80-C5BB-4A59-A403-AAD2AF236802}">
  <ds:schemaRefs>
    <ds:schemaRef ds:uri="http://www.w3.org/XML/1998/namespace"/>
    <ds:schemaRef ds:uri="2bba036e-3261-42ff-ac2c-3ab430ee1e45"/>
    <ds:schemaRef ds:uri="http://schemas.microsoft.com/office/2006/documentManagement/types"/>
    <ds:schemaRef ds:uri="http://purl.org/dc/dcmitype/"/>
    <ds:schemaRef ds:uri="http://schemas.microsoft.com/office/2006/metadata/properties"/>
    <ds:schemaRef ds:uri="http://schemas.microsoft.com/office/infopath/2007/PartnerControls"/>
    <ds:schemaRef ds:uri="http://schemas.openxmlformats.org/package/2006/metadata/core-properties"/>
    <ds:schemaRef ds:uri="44790e13-f532-45ba-883a-ea4e13c1e09a"/>
    <ds:schemaRef ds:uri="http://purl.org/dc/terms/"/>
    <ds:schemaRef ds:uri="http://purl.org/dc/elements/1.1/"/>
  </ds:schemaRefs>
</ds:datastoreItem>
</file>

<file path=customXml/itemProps3.xml><?xml version="1.0" encoding="utf-8"?>
<ds:datastoreItem xmlns:ds="http://schemas.openxmlformats.org/officeDocument/2006/customXml" ds:itemID="{A4F92DF7-A3DE-4669-83E8-A49E07FDA9FB}">
  <ds:schemaRefs>
    <ds:schemaRef ds:uri="http://schemas.microsoft.com/sharepoint/v3/contenttype/forms"/>
  </ds:schemaRefs>
</ds:datastoreItem>
</file>

<file path=docMetadata/LabelInfo.xml><?xml version="1.0" encoding="utf-8"?>
<clbl:labelList xmlns:clbl="http://schemas.microsoft.com/office/2020/mipLabelMetadata">
  <clbl:label id="{1db638e6-f7fa-4199-ba19-f8fe93ec52b3}" enabled="0" method="" siteId="{1db638e6-f7fa-4199-ba19-f8fe93ec52b3}" removed="1"/>
</clbl:labelList>
</file>

<file path=docProps/app.xml><?xml version="1.0" encoding="utf-8"?>
<Properties xmlns="http://schemas.openxmlformats.org/officeDocument/2006/extended-properties" xmlns:vt="http://schemas.openxmlformats.org/officeDocument/2006/docPropsVTypes">
  <Template>Office Theme</Template>
  <TotalTime>2910</TotalTime>
  <Words>384</Words>
  <Application>Microsoft Office PowerPoint</Application>
  <PresentationFormat>Custom</PresentationFormat>
  <Paragraphs>48</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Ruth Bosomworth</cp:lastModifiedBy>
  <cp:revision>4</cp:revision>
  <cp:lastPrinted>2023-10-20T12:49:32Z</cp:lastPrinted>
  <dcterms:created xsi:type="dcterms:W3CDTF">2021-10-30T10:54:12Z</dcterms:created>
  <dcterms:modified xsi:type="dcterms:W3CDTF">2025-12-12T11:30:22Z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