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70" r:id="rId5"/>
  </p:sldIdLst>
  <p:sldSz cx="10691813" cy="7559675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ECD6B-53AF-4A4B-B9CA-F4151E926284}" v="28" dt="2026-04-01T08:46:55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3-17T15:21:36.965" v="1853" actId="20577"/>
      <pc:docMkLst>
        <pc:docMk/>
      </pc:docMkLst>
      <pc:sldChg chg="addSp delSp modSp mod">
        <pc:chgData name="Claudia Densham" userId="3f9f0364-5ee0-4b42-b7b0-0d83e6a3e9da" providerId="ADAL" clId="{3379634B-787F-48B8-8C8A-C05D8D553734}" dt="2026-03-17T15:21:36.965" v="1853" actId="20577"/>
        <pc:sldMkLst>
          <pc:docMk/>
          <pc:sldMk cId="1941750878" sldId="466"/>
        </pc:sldMkLst>
        <pc:graphicFrameChg chg="add del mod modGraphic">
          <ac:chgData name="Claudia Densham" userId="3f9f0364-5ee0-4b42-b7b0-0d83e6a3e9da" providerId="ADAL" clId="{3379634B-787F-48B8-8C8A-C05D8D553734}" dt="2026-03-17T15:21:36.965" v="1853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3-17T15:18:59.501" v="1791" actId="1076"/>
          <ac:picMkLst>
            <pc:docMk/>
            <pc:sldMk cId="1941750878" sldId="466"/>
            <ac:picMk id="2" creationId="{05E229D8-82DD-FB08-FB99-E0C8D8A7DEAA}"/>
          </ac:picMkLst>
        </pc:picChg>
        <pc:picChg chg="add mod">
          <ac:chgData name="Claudia Densham" userId="3f9f0364-5ee0-4b42-b7b0-0d83e6a3e9da" providerId="ADAL" clId="{3379634B-787F-48B8-8C8A-C05D8D553734}" dt="2026-03-11T12:57:35.177" v="1770" actId="1076"/>
          <ac:picMkLst>
            <pc:docMk/>
            <pc:sldMk cId="1941750878" sldId="466"/>
            <ac:picMk id="25" creationId="{48B1505D-7ADB-CBBE-BC73-85F88BE3379E}"/>
          </ac:picMkLst>
        </pc:picChg>
        <pc:picChg chg="add mod">
          <ac:chgData name="Claudia Densham" userId="3f9f0364-5ee0-4b42-b7b0-0d83e6a3e9da" providerId="ADAL" clId="{3379634B-787F-48B8-8C8A-C05D8D553734}" dt="2026-03-11T12:57:38.664" v="1771" actId="1076"/>
          <ac:picMkLst>
            <pc:docMk/>
            <pc:sldMk cId="1941750878" sldId="466"/>
            <ac:picMk id="26" creationId="{4D2515FF-32CD-ADDE-EA54-2399B167D3CE}"/>
          </ac:picMkLst>
        </pc:picChg>
        <pc:picChg chg="add mod">
          <ac:chgData name="Claudia Densham" userId="3f9f0364-5ee0-4b42-b7b0-0d83e6a3e9da" providerId="ADAL" clId="{3379634B-787F-48B8-8C8A-C05D8D553734}" dt="2026-03-11T12:57:29.431" v="1768" actId="1076"/>
          <ac:picMkLst>
            <pc:docMk/>
            <pc:sldMk cId="1941750878" sldId="466"/>
            <ac:picMk id="27" creationId="{8B78BE34-B617-2686-7429-EB9B81784882}"/>
          </ac:picMkLst>
        </pc:picChg>
        <pc:picChg chg="mod">
          <ac:chgData name="Claudia Densham" userId="3f9f0364-5ee0-4b42-b7b0-0d83e6a3e9da" providerId="ADAL" clId="{3379634B-787F-48B8-8C8A-C05D8D553734}" dt="2026-03-17T15:18:55.902" v="1790" actId="14100"/>
          <ac:picMkLst>
            <pc:docMk/>
            <pc:sldMk cId="1941750878" sldId="466"/>
            <ac:picMk id="32" creationId="{0570392D-9471-6846-8070-063A562DD673}"/>
          </ac:picMkLst>
        </pc:picChg>
        <pc:picChg chg="add mod">
          <ac:chgData name="Claudia Densham" userId="3f9f0364-5ee0-4b42-b7b0-0d83e6a3e9da" providerId="ADAL" clId="{3379634B-787F-48B8-8C8A-C05D8D553734}" dt="2026-03-17T15:18:47.917" v="1789" actId="1076"/>
          <ac:picMkLst>
            <pc:docMk/>
            <pc:sldMk cId="1941750878" sldId="466"/>
            <ac:picMk id="33" creationId="{9599976D-5B3E-5141-32E0-526BBA30FE49}"/>
          </ac:picMkLst>
        </pc:picChg>
      </pc:sldChg>
      <pc:sldChg chg="addSp delSp modSp mod">
        <pc:chgData name="Claudia Densham" userId="3f9f0364-5ee0-4b42-b7b0-0d83e6a3e9da" providerId="ADAL" clId="{3379634B-787F-48B8-8C8A-C05D8D553734}" dt="2026-03-17T15:19:19.731" v="1796" actId="207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3-17T15:19:19.731" v="1796" actId="207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mod">
          <ac:chgData name="Claudia Densham" userId="3f9f0364-5ee0-4b42-b7b0-0d83e6a3e9da" providerId="ADAL" clId="{3379634B-787F-48B8-8C8A-C05D8D553734}" dt="2026-03-11T12:57:19.742" v="1766" actId="1076"/>
          <ac:picMkLst>
            <pc:docMk/>
            <pc:sldMk cId="1259511378" sldId="469"/>
            <ac:picMk id="2" creationId="{57491D55-4562-3623-2040-850EE2A83EBE}"/>
          </ac:picMkLst>
        </pc:picChg>
        <pc:picChg chg="add mod">
          <ac:chgData name="Claudia Densham" userId="3f9f0364-5ee0-4b42-b7b0-0d83e6a3e9da" providerId="ADAL" clId="{3379634B-787F-48B8-8C8A-C05D8D553734}" dt="2026-03-11T12:57:09.642" v="1763" actId="1076"/>
          <ac:picMkLst>
            <pc:docMk/>
            <pc:sldMk cId="1259511378" sldId="469"/>
            <ac:picMk id="25" creationId="{6D23153E-B0A7-74D5-5B16-155A7273FA91}"/>
          </ac:picMkLst>
        </pc:picChg>
        <pc:picChg chg="add mod">
          <ac:chgData name="Claudia Densham" userId="3f9f0364-5ee0-4b42-b7b0-0d83e6a3e9da" providerId="ADAL" clId="{3379634B-787F-48B8-8C8A-C05D8D553734}" dt="2026-03-17T15:19:13.702" v="1795" actId="1076"/>
          <ac:picMkLst>
            <pc:docMk/>
            <pc:sldMk cId="1259511378" sldId="469"/>
            <ac:picMk id="26" creationId="{9EE083AA-B0E2-EF4C-B32E-327D78FE158D}"/>
          </ac:picMkLst>
        </pc:picChg>
        <pc:picChg chg="add mod">
          <ac:chgData name="Claudia Densham" userId="3f9f0364-5ee0-4b42-b7b0-0d83e6a3e9da" providerId="ADAL" clId="{3379634B-787F-48B8-8C8A-C05D8D553734}" dt="2026-03-17T15:19:07.468" v="1793" actId="1076"/>
          <ac:picMkLst>
            <pc:docMk/>
            <pc:sldMk cId="1259511378" sldId="469"/>
            <ac:picMk id="27" creationId="{60AD3194-1DCB-1046-095D-4E5212122634}"/>
          </ac:picMkLst>
        </pc:picChg>
        <pc:picChg chg="add mod">
          <ac:chgData name="Claudia Densham" userId="3f9f0364-5ee0-4b42-b7b0-0d83e6a3e9da" providerId="ADAL" clId="{3379634B-787F-48B8-8C8A-C05D8D553734}" dt="2026-03-11T13:00:32.877" v="1781" actId="1076"/>
          <ac:picMkLst>
            <pc:docMk/>
            <pc:sldMk cId="1259511378" sldId="469"/>
            <ac:picMk id="2050" creationId="{AC5E5980-5F80-C304-C058-5B5BFBE84A0C}"/>
          </ac:picMkLst>
        </pc:picChg>
      </pc:sldChg>
    </pc:docChg>
  </pc:docChgLst>
  <pc:docChgLst>
    <pc:chgData name="Claudia Densham" userId="S::claudia@picture-news.co.uk::3f9f0364-5ee0-4b42-b7b0-0d83e6a3e9da" providerId="AD" clId="Web-{E3F6F78D-800C-2152-E3AB-4C1C425B789D}"/>
    <pc:docChg chg="modSld">
      <pc:chgData name="Claudia Densham" userId="S::claudia@picture-news.co.uk::3f9f0364-5ee0-4b42-b7b0-0d83e6a3e9da" providerId="AD" clId="Web-{E3F6F78D-800C-2152-E3AB-4C1C425B789D}" dt="2026-03-17T15:10:41.718" v="187"/>
      <pc:docMkLst>
        <pc:docMk/>
      </pc:docMkLst>
      <pc:sldChg chg="addSp delSp modSp">
        <pc:chgData name="Claudia Densham" userId="S::claudia@picture-news.co.uk::3f9f0364-5ee0-4b42-b7b0-0d83e6a3e9da" providerId="AD" clId="Web-{E3F6F78D-800C-2152-E3AB-4C1C425B789D}" dt="2026-03-17T15:10:41.718" v="187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10:41.718" v="18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E3F6F78D-800C-2152-E3AB-4C1C425B789D}" dt="2026-03-17T15:10:24.326" v="185" actId="1076"/>
          <ac:picMkLst>
            <pc:docMk/>
            <pc:sldMk cId="1941750878" sldId="466"/>
            <ac:picMk id="32" creationId="{0570392D-9471-6846-8070-063A562DD673}"/>
          </ac:picMkLst>
        </pc:picChg>
      </pc:sldChg>
      <pc:sldChg chg="modSp">
        <pc:chgData name="Claudia Densham" userId="S::claudia@picture-news.co.uk::3f9f0364-5ee0-4b42-b7b0-0d83e6a3e9da" providerId="AD" clId="Web-{E3F6F78D-800C-2152-E3AB-4C1C425B789D}" dt="2026-03-17T15:08:42.524" v="151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08:42.524" v="151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Ruth Bosomworth" userId="69f49cd1-fc49-48fc-aa86-f291dbd8205d" providerId="ADAL" clId="{040B2AA3-8D2F-4E44-8645-70D407F45E06}"/>
    <pc:docChg chg="modSld">
      <pc:chgData name="Ruth Bosomworth" userId="69f49cd1-fc49-48fc-aa86-f291dbd8205d" providerId="ADAL" clId="{040B2AA3-8D2F-4E44-8645-70D407F45E06}" dt="2026-04-01T08:47:46.989" v="66" actId="2164"/>
      <pc:docMkLst>
        <pc:docMk/>
      </pc:docMkLst>
      <pc:sldChg chg="modSp mod">
        <pc:chgData name="Ruth Bosomworth" userId="69f49cd1-fc49-48fc-aa86-f291dbd8205d" providerId="ADAL" clId="{040B2AA3-8D2F-4E44-8645-70D407F45E06}" dt="2026-04-01T08:35:19.447" v="22" actId="20577"/>
        <pc:sldMkLst>
          <pc:docMk/>
          <pc:sldMk cId="1941750878" sldId="466"/>
        </pc:sldMkLst>
        <pc:graphicFrameChg chg="mod modGraphic">
          <ac:chgData name="Ruth Bosomworth" userId="69f49cd1-fc49-48fc-aa86-f291dbd8205d" providerId="ADAL" clId="{040B2AA3-8D2F-4E44-8645-70D407F45E06}" dt="2026-04-01T08:35:19.447" v="22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addSp modSp mod">
        <pc:chgData name="Ruth Bosomworth" userId="69f49cd1-fc49-48fc-aa86-f291dbd8205d" providerId="ADAL" clId="{040B2AA3-8D2F-4E44-8645-70D407F45E06}" dt="2026-04-01T08:46:55.021" v="65"/>
        <pc:sldMkLst>
          <pc:docMk/>
          <pc:sldMk cId="1678743418" sldId="467"/>
        </pc:sldMkLst>
        <pc:graphicFrameChg chg="mod modGraphic">
          <ac:chgData name="Ruth Bosomworth" userId="69f49cd1-fc49-48fc-aa86-f291dbd8205d" providerId="ADAL" clId="{040B2AA3-8D2F-4E44-8645-70D407F45E06}" dt="2026-04-01T08:46:55.021" v="65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add mod">
          <ac:chgData name="Ruth Bosomworth" userId="69f49cd1-fc49-48fc-aa86-f291dbd8205d" providerId="ADAL" clId="{040B2AA3-8D2F-4E44-8645-70D407F45E06}" dt="2026-04-01T08:43:07.073" v="49" actId="1076"/>
          <ac:picMkLst>
            <pc:docMk/>
            <pc:sldMk cId="1678743418" sldId="467"/>
            <ac:picMk id="2" creationId="{20FE1FB0-96EC-4C6B-6D19-94A50F493F16}"/>
          </ac:picMkLst>
        </pc:picChg>
        <pc:picChg chg="add mod">
          <ac:chgData name="Ruth Bosomworth" userId="69f49cd1-fc49-48fc-aa86-f291dbd8205d" providerId="ADAL" clId="{040B2AA3-8D2F-4E44-8645-70D407F45E06}" dt="2026-04-01T08:43:14.995" v="52" actId="1076"/>
          <ac:picMkLst>
            <pc:docMk/>
            <pc:sldMk cId="1678743418" sldId="467"/>
            <ac:picMk id="25" creationId="{E1687249-C98E-0733-BB4A-7CE145C62642}"/>
          </ac:picMkLst>
        </pc:picChg>
        <pc:picChg chg="add mod">
          <ac:chgData name="Ruth Bosomworth" userId="69f49cd1-fc49-48fc-aa86-f291dbd8205d" providerId="ADAL" clId="{040B2AA3-8D2F-4E44-8645-70D407F45E06}" dt="2026-04-01T08:43:17.306" v="53" actId="1076"/>
          <ac:picMkLst>
            <pc:docMk/>
            <pc:sldMk cId="1678743418" sldId="467"/>
            <ac:picMk id="26" creationId="{C597BBD8-97B4-7780-60E1-64EF8DC6908F}"/>
          </ac:picMkLst>
        </pc:picChg>
        <pc:picChg chg="add mod">
          <ac:chgData name="Ruth Bosomworth" userId="69f49cd1-fc49-48fc-aa86-f291dbd8205d" providerId="ADAL" clId="{040B2AA3-8D2F-4E44-8645-70D407F45E06}" dt="2026-04-01T08:43:21.786" v="55" actId="1076"/>
          <ac:picMkLst>
            <pc:docMk/>
            <pc:sldMk cId="1678743418" sldId="467"/>
            <ac:picMk id="27" creationId="{483EF606-9CF0-07B3-E0D5-8B8ECDCB06F5}"/>
          </ac:picMkLst>
        </pc:picChg>
        <pc:picChg chg="add mod">
          <ac:chgData name="Ruth Bosomworth" userId="69f49cd1-fc49-48fc-aa86-f291dbd8205d" providerId="ADAL" clId="{040B2AA3-8D2F-4E44-8645-70D407F45E06}" dt="2026-04-01T08:43:19.619" v="54" actId="1076"/>
          <ac:picMkLst>
            <pc:docMk/>
            <pc:sldMk cId="1678743418" sldId="467"/>
            <ac:picMk id="28" creationId="{A50C6860-EBD4-8A52-4E57-8533DC11D7D1}"/>
          </ac:picMkLst>
        </pc:picChg>
        <pc:picChg chg="add mod">
          <ac:chgData name="Ruth Bosomworth" userId="69f49cd1-fc49-48fc-aa86-f291dbd8205d" providerId="ADAL" clId="{040B2AA3-8D2F-4E44-8645-70D407F45E06}" dt="2026-04-01T08:43:23.639" v="56" actId="1076"/>
          <ac:picMkLst>
            <pc:docMk/>
            <pc:sldMk cId="1678743418" sldId="467"/>
            <ac:picMk id="31" creationId="{F093D65F-DC44-39E3-B6D3-D44FEA77BBCA}"/>
          </ac:picMkLst>
        </pc:picChg>
        <pc:picChg chg="add mod">
          <ac:chgData name="Ruth Bosomworth" userId="69f49cd1-fc49-48fc-aa86-f291dbd8205d" providerId="ADAL" clId="{040B2AA3-8D2F-4E44-8645-70D407F45E06}" dt="2026-04-01T08:43:12.641" v="51" actId="1076"/>
          <ac:picMkLst>
            <pc:docMk/>
            <pc:sldMk cId="1678743418" sldId="467"/>
            <ac:picMk id="32" creationId="{95A2BFFB-E7AC-DF07-9D72-C72D00F68EE0}"/>
          </ac:picMkLst>
        </pc:picChg>
      </pc:sldChg>
      <pc:sldChg chg="addSp modSp mod">
        <pc:chgData name="Ruth Bosomworth" userId="69f49cd1-fc49-48fc-aa86-f291dbd8205d" providerId="ADAL" clId="{040B2AA3-8D2F-4E44-8645-70D407F45E06}" dt="2026-04-01T08:43:00.169" v="48" actId="1076"/>
        <pc:sldMkLst>
          <pc:docMk/>
          <pc:sldMk cId="2041769904" sldId="468"/>
        </pc:sldMkLst>
        <pc:graphicFrameChg chg="mod modGraphic">
          <ac:chgData name="Ruth Bosomworth" userId="69f49cd1-fc49-48fc-aa86-f291dbd8205d" providerId="ADAL" clId="{040B2AA3-8D2F-4E44-8645-70D407F45E06}" dt="2026-04-01T08:41:24.007" v="32"/>
          <ac:graphicFrameMkLst>
            <pc:docMk/>
            <pc:sldMk cId="2041769904" sldId="468"/>
            <ac:graphicFrameMk id="30" creationId="{F14E4833-2DD7-6C14-E0B6-EE5347B3CF83}"/>
          </ac:graphicFrameMkLst>
        </pc:graphicFrameChg>
        <pc:picChg chg="add mod">
          <ac:chgData name="Ruth Bosomworth" userId="69f49cd1-fc49-48fc-aa86-f291dbd8205d" providerId="ADAL" clId="{040B2AA3-8D2F-4E44-8645-70D407F45E06}" dt="2026-04-01T08:42:16.830" v="35" actId="1076"/>
          <ac:picMkLst>
            <pc:docMk/>
            <pc:sldMk cId="2041769904" sldId="468"/>
            <ac:picMk id="2" creationId="{ECD32CDB-04BC-AF62-99C8-D6F624412D98}"/>
          </ac:picMkLst>
        </pc:picChg>
        <pc:picChg chg="add mod">
          <ac:chgData name="Ruth Bosomworth" userId="69f49cd1-fc49-48fc-aa86-f291dbd8205d" providerId="ADAL" clId="{040B2AA3-8D2F-4E44-8645-70D407F45E06}" dt="2026-04-01T08:42:57.821" v="47" actId="1076"/>
          <ac:picMkLst>
            <pc:docMk/>
            <pc:sldMk cId="2041769904" sldId="468"/>
            <ac:picMk id="25" creationId="{D95C2F4C-ABFD-7E77-F2B1-96BC59854103}"/>
          </ac:picMkLst>
        </pc:picChg>
        <pc:picChg chg="add mod">
          <ac:chgData name="Ruth Bosomworth" userId="69f49cd1-fc49-48fc-aa86-f291dbd8205d" providerId="ADAL" clId="{040B2AA3-8D2F-4E44-8645-70D407F45E06}" dt="2026-04-01T08:42:55.442" v="46" actId="1076"/>
          <ac:picMkLst>
            <pc:docMk/>
            <pc:sldMk cId="2041769904" sldId="468"/>
            <ac:picMk id="26" creationId="{E65E6A70-DAC2-CBBD-1566-5BD9901B4C5F}"/>
          </ac:picMkLst>
        </pc:picChg>
        <pc:picChg chg="add mod">
          <ac:chgData name="Ruth Bosomworth" userId="69f49cd1-fc49-48fc-aa86-f291dbd8205d" providerId="ADAL" clId="{040B2AA3-8D2F-4E44-8645-70D407F45E06}" dt="2026-04-01T08:42:50.059" v="44" actId="1076"/>
          <ac:picMkLst>
            <pc:docMk/>
            <pc:sldMk cId="2041769904" sldId="468"/>
            <ac:picMk id="27" creationId="{63952197-A62A-38F8-A33E-1051934A6EF8}"/>
          </ac:picMkLst>
        </pc:picChg>
        <pc:picChg chg="add mod">
          <ac:chgData name="Ruth Bosomworth" userId="69f49cd1-fc49-48fc-aa86-f291dbd8205d" providerId="ADAL" clId="{040B2AA3-8D2F-4E44-8645-70D407F45E06}" dt="2026-04-01T08:42:53.097" v="45" actId="1076"/>
          <ac:picMkLst>
            <pc:docMk/>
            <pc:sldMk cId="2041769904" sldId="468"/>
            <ac:picMk id="28" creationId="{7CA8BE33-840A-47EF-6649-1F636357395A}"/>
          </ac:picMkLst>
        </pc:picChg>
        <pc:picChg chg="add mod">
          <ac:chgData name="Ruth Bosomworth" userId="69f49cd1-fc49-48fc-aa86-f291dbd8205d" providerId="ADAL" clId="{040B2AA3-8D2F-4E44-8645-70D407F45E06}" dt="2026-04-01T08:42:47.550" v="43" actId="1076"/>
          <ac:picMkLst>
            <pc:docMk/>
            <pc:sldMk cId="2041769904" sldId="468"/>
            <ac:picMk id="31" creationId="{D444F340-4AF5-1839-06DC-C74C90D025DC}"/>
          </ac:picMkLst>
        </pc:picChg>
        <pc:picChg chg="add mod">
          <ac:chgData name="Ruth Bosomworth" userId="69f49cd1-fc49-48fc-aa86-f291dbd8205d" providerId="ADAL" clId="{040B2AA3-8D2F-4E44-8645-70D407F45E06}" dt="2026-04-01T08:43:00.169" v="48" actId="1076"/>
          <ac:picMkLst>
            <pc:docMk/>
            <pc:sldMk cId="2041769904" sldId="468"/>
            <ac:picMk id="32" creationId="{7DD7A500-0CDF-40F9-174D-B140CB78135F}"/>
          </ac:picMkLst>
        </pc:picChg>
      </pc:sldChg>
      <pc:sldChg chg="modSp mod">
        <pc:chgData name="Ruth Bosomworth" userId="69f49cd1-fc49-48fc-aa86-f291dbd8205d" providerId="ADAL" clId="{040B2AA3-8D2F-4E44-8645-70D407F45E06}" dt="2026-04-01T08:47:46.989" v="66" actId="2164"/>
        <pc:sldMkLst>
          <pc:docMk/>
          <pc:sldMk cId="1259511378" sldId="469"/>
        </pc:sldMkLst>
        <pc:graphicFrameChg chg="modGraphic">
          <ac:chgData name="Ruth Bosomworth" userId="69f49cd1-fc49-48fc-aa86-f291dbd8205d" providerId="ADAL" clId="{040B2AA3-8D2F-4E44-8645-70D407F45E06}" dt="2026-04-01T08:47:46.989" v="66" actId="2164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43013"/>
            <a:ext cx="47498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7" tIns="48004" rIns="96007" bIns="4800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3"/>
            <a:ext cx="5486400" cy="3916114"/>
          </a:xfrm>
          <a:prstGeom prst="rect">
            <a:avLst/>
          </a:prstGeom>
        </p:spPr>
        <p:txBody>
          <a:bodyPr vert="horz" lIns="96007" tIns="48004" rIns="96007" bIns="48004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D08C8-AF21-6940-14F8-D6E672E93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9B5DDEB0-9D8F-4670-0BCA-CD41A9455F1A}"/>
              </a:ext>
            </a:extLst>
          </p:cNvPr>
          <p:cNvSpPr txBox="1"/>
          <p:nvPr/>
        </p:nvSpPr>
        <p:spPr>
          <a:xfrm>
            <a:off x="378676" y="311172"/>
            <a:ext cx="7264296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r>
              <a:rPr lang="en-US" sz="4000" spc="0" baseline="0" dirty="0">
                <a:solidFill>
                  <a:srgbClr val="323232"/>
                </a:solidFill>
                <a:latin typeface="LondrinaSolid-Regular"/>
                <a:sym typeface="LondrinaSolid-Regular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</a:rPr>
              <a:t>Spring 2 Primary England Collective Worship </a:t>
            </a:r>
            <a:r>
              <a:rPr lang="en-US" sz="2000" spc="0" baseline="0" dirty="0">
                <a:solidFill>
                  <a:srgbClr val="A6B13B"/>
                </a:solidFill>
                <a:latin typeface="LondrinaSolid-Regular"/>
                <a:sym typeface="LondrinaSolid-Regular"/>
              </a:rPr>
              <a:t>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E5FF08D-6FEA-18FF-2D19-7B0F2E7AF38E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en-US" sz="800" dirty="0">
                <a:solidFill>
                  <a:srgbClr val="323232"/>
                </a:solidFill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C86E04BD-77E6-5DAA-718F-316B7BAAF406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77DAC282-4ECD-5DBE-2189-9CCF0EB9E5FD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2DB789B4-72C3-CF31-95C6-CDA968730CEA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4D60C13F-2C9B-0285-C624-6739C5626ECC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1FE68D5B-7873-FE4A-E74E-35D1499B1B8B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92B3B7C9-24A4-34C5-0336-AB895F710AB2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4424BD80-7471-4109-7C46-60D0395C8F3D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8294A645-FB44-D5BE-C019-B25276DCE22A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B05F70CC-5FA2-447D-6BB4-5EA3D10B0A3D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7EDD2E8-FA66-704F-9B63-87038DEBE7B4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8E2CE3F8-54D9-B8BB-B02D-13FA49062135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890B20F9-DA7E-1553-3F67-4BE32C927275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24EC6B5D-1C06-FF06-7E06-ED6356F5BFD4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90D9A0DA-B756-330B-E5F7-B2B80037D782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C2C3A458-0707-2F28-F5A7-6C7FB599CAC1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35FF6D62-205C-F487-9B4B-1552A9080432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A3DFA812-DD68-8BCA-D670-A280A15CAF96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3569DBD-60F4-EA54-911E-76156F6216EE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76450537-4E7A-9A25-82F0-5EB63E202FB7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BC681D95-B84F-6257-5B55-E255278876BF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5CA21B64-AAA4-791A-8429-3BC6E7B3FA62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E5C7A453-0D6E-6381-7E19-BE5775A1E277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1543437B-960A-13BC-6616-C5A259624396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73308A20-14E2-1FA3-86EE-7384A4062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591841"/>
              </p:ext>
            </p:extLst>
          </p:nvPr>
        </p:nvGraphicFramePr>
        <p:xfrm>
          <a:off x="373224" y="1144847"/>
          <a:ext cx="9996726" cy="56974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929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3880884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329070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988322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085027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1233377">
                  <a:extLst>
                    <a:ext uri="{9D8B030D-6E8A-4147-A177-3AD203B41FA5}">
                      <a16:colId xmlns:a16="http://schemas.microsoft.com/office/drawing/2014/main" val="1516164341"/>
                    </a:ext>
                  </a:extLst>
                </a:gridCol>
                <a:gridCol w="758117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Bible Link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Christian Value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Core Concept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  <a:p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 new series of the television programme, Gladiators, has recently returned to screens. </a:t>
                      </a: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Do gladiators make good role models?</a:t>
                      </a: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Individual  Liberty</a:t>
                      </a:r>
                    </a:p>
                    <a:p>
                      <a:endParaRPr lang="en-GB" sz="1000" b="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Matthew 11:29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Service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Incarnation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Scientists at NASA are preparing to send astronauts back to the Moon, as part of a new space programme running over the coming years.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ABeeZee" panose="02000000000000000000" pitchFamily="2" charset="0"/>
                        </a:rPr>
                        <a:t>Why do people explore space?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Race and 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Psalm 19:1-2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Faith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Creation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ABeeZee" pitchFamily="2" charset="0"/>
                        </a:rPr>
                        <a:t>Brynteg</a:t>
                      </a:r>
                      <a:r>
                        <a:rPr lang="en-GB" sz="1000" dirty="0">
                          <a:latin typeface="ABeeZee" pitchFamily="2" charset="0"/>
                        </a:rPr>
                        <a:t> School in Wales has said that from September, skirts will no longer be part of the school uniform. Instead, all children will wear trousers or shorts. </a:t>
                      </a: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Should school uniforms be the same for everyone?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Mutual Respect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Colossians 3:12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Compassion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God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9th </a:t>
                      </a:r>
                    </a:p>
                    <a:p>
                      <a:r>
                        <a:rPr lang="en-US" sz="1100" b="1" dirty="0">
                          <a:latin typeface="ABeeZee"/>
                        </a:rPr>
                        <a:t>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During China’s Lunar New Year Gala, one of the world’s most-watched TV shows, humanoid robots danced and performed kung-fu moves on stage.</a:t>
                      </a:r>
                      <a:endParaRPr lang="en-US" sz="1000" b="0" dirty="0">
                        <a:latin typeface="ABeeZee" pitchFamily="2" charset="0"/>
                      </a:endParaRP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itchFamily="2" charset="0"/>
                        </a:rPr>
                        <a:t>How might robots change our daily lives?</a:t>
                      </a: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Psalm 115: 4-7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Respect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People of God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This week’s news is about Pokémon, which is celebrating 30 years since it was first created.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What makes something fun?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Ecclesiastes 11:9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Joy</a:t>
                      </a:r>
                      <a:b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</a:b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Kingdom of God</a:t>
                      </a:r>
                      <a:b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</a:br>
                      <a:endParaRPr lang="en-US" sz="1000" b="1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Athletes from around the world have been competing in the Winter Paralympic Games in Italy.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What makes someone a champion?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Tolerance.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Corinthians 12:12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Justice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Incarnation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  <a:tr h="688384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30th 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noProof="0">
                          <a:solidFill>
                            <a:schemeClr val="tx1"/>
                          </a:solidFill>
                          <a:latin typeface="ABeeZee" pitchFamily="2" charset="0"/>
                          <a:ea typeface="Calibri Light"/>
                          <a:cs typeface="Calibri Light"/>
                        </a:rPr>
                        <a:t>The Bank of England, that designs and makes the UK’s banknotes, has said that future notes might include British wildlife, such as animals or plants, instead of historical figures.</a:t>
                      </a:r>
                      <a:endParaRPr lang="en-US" sz="1000">
                        <a:solidFill>
                          <a:schemeClr val="tx1"/>
                        </a:solidFill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>
                          <a:latin typeface="ABeeZee" pitchFamily="2" charset="0"/>
                        </a:rPr>
                        <a:t>What should represent a country?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>
                          <a:latin typeface="ABeeZee" pitchFamily="2" charset="0"/>
                        </a:rPr>
                        <a:t>Democracy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Revelation 7:9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Respect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Salvation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br>
                        <a:rPr lang="en-US" sz="1000" b="0" dirty="0">
                          <a:latin typeface="ABeeZee" pitchFamily="2" charset="0"/>
                        </a:rPr>
                      </a:b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831674"/>
                  </a:ext>
                </a:extLst>
              </a:tr>
            </a:tbl>
          </a:graphicData>
        </a:graphic>
      </p:graphicFrame>
      <p:pic>
        <p:nvPicPr>
          <p:cNvPr id="31" name="Picture 2">
            <a:extLst>
              <a:ext uri="{FF2B5EF4-FFF2-40B4-BE49-F238E27FC236}">
                <a16:creationId xmlns:a16="http://schemas.microsoft.com/office/drawing/2014/main" id="{F85CBB80-104E-53F0-8859-CC470C1AF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375" y="2521823"/>
            <a:ext cx="670545" cy="61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D4DCD49-152D-88A2-A38B-7E64B00D4F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666161" y="3226599"/>
            <a:ext cx="664759" cy="60301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6D88514-89D7-2138-2DE1-BBFE88134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0566" y="3918774"/>
            <a:ext cx="664759" cy="61561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5948E2E-7B3D-3DC8-B010-F85C1F3211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9188" y="5330438"/>
            <a:ext cx="676138" cy="619650"/>
          </a:xfrm>
          <a:prstGeom prst="rect">
            <a:avLst/>
          </a:prstGeom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A7D23824-FBBC-2354-DC24-EBD8FE0E7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9186" y="4631154"/>
            <a:ext cx="676139" cy="60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45B82C5-82FB-B04A-CB04-81F2265389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9186" y="6035214"/>
            <a:ext cx="659164" cy="737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B9992CF-01F3-388A-2953-84AE19D623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4015" y="1817047"/>
            <a:ext cx="676905" cy="61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3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Props1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654B80-C5BB-4A59-A403-AAD2AF236802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dcmitype/"/>
    <ds:schemaRef ds:uri="2bba036e-3261-42ff-ac2c-3ab430ee1e45"/>
    <ds:schemaRef ds:uri="http://schemas.openxmlformats.org/package/2006/metadata/core-properties"/>
    <ds:schemaRef ds:uri="44790e13-f532-45ba-883a-ea4e13c1e09a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342</Words>
  <Application>Microsoft Office PowerPoint</Application>
  <PresentationFormat>Custom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62</cp:revision>
  <cp:lastPrinted>2026-04-01T10:04:29Z</cp:lastPrinted>
  <dcterms:created xsi:type="dcterms:W3CDTF">2021-10-30T10:54:12Z</dcterms:created>
  <dcterms:modified xsi:type="dcterms:W3CDTF">2026-04-01T10:58:14Z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