
<file path=[Content_Types].xml><?xml version="1.0" encoding="utf-8"?>
<Types xmlns="http://schemas.openxmlformats.org/package/2006/content-types">
  <Default Extension="fntdata" ContentType="application/x-fontdata"/>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19"/>
  </p:notesMasterIdLst>
  <p:sldIdLst>
    <p:sldId id="256" r:id="rId2"/>
    <p:sldId id="257" r:id="rId3"/>
    <p:sldId id="258" r:id="rId4"/>
    <p:sldId id="263" r:id="rId5"/>
    <p:sldId id="261" r:id="rId6"/>
    <p:sldId id="262" r:id="rId7"/>
    <p:sldId id="259" r:id="rId8"/>
    <p:sldId id="302" r:id="rId9"/>
    <p:sldId id="260" r:id="rId10"/>
    <p:sldId id="264" r:id="rId11"/>
    <p:sldId id="265" r:id="rId12"/>
    <p:sldId id="313" r:id="rId13"/>
    <p:sldId id="266" r:id="rId14"/>
    <p:sldId id="299" r:id="rId15"/>
    <p:sldId id="303" r:id="rId16"/>
    <p:sldId id="304" r:id="rId17"/>
    <p:sldId id="275" r:id="rId18"/>
  </p:sldIdLst>
  <p:sldSz cx="9144000" cy="6858000" type="screen4x3"/>
  <p:notesSz cx="6858000" cy="9144000"/>
  <p:embeddedFontLst>
    <p:embeddedFont>
      <p:font typeface="Century Gothic" panose="020B0502020202020204" pitchFamily="34" charset="0"/>
      <p:regular r:id="rId20"/>
      <p:bold r:id="rId21"/>
      <p:italic r:id="rId22"/>
      <p:boldItalic r:id="rId23"/>
    </p:embeddedFont>
    <p:embeddedFont>
      <p:font typeface="Libre Baskerville" panose="02000000000000000000" pitchFamily="2" charset="0"/>
      <p:regular r:id="rId24"/>
      <p:bold r:id="rId25"/>
      <p:italic r:id="rId26"/>
    </p:embeddedFont>
    <p:embeddedFont>
      <p:font typeface="Libre Franklin" pitchFamily="2" charset="0"/>
      <p:regular r:id="rId27"/>
      <p:bold r:id="rId28"/>
      <p:italic r:id="rId29"/>
      <p:boldItalic r:id="rId30"/>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502">
          <p15:clr>
            <a:srgbClr val="A4A3A4"/>
          </p15:clr>
        </p15:guide>
        <p15:guide id="2" orient="horz" pos="935">
          <p15:clr>
            <a:srgbClr val="A4A3A4"/>
          </p15:clr>
        </p15:guide>
        <p15:guide id="3" orient="horz" pos="164">
          <p15:clr>
            <a:srgbClr val="A4A3A4"/>
          </p15:clr>
        </p15:guide>
        <p15:guide id="4" orient="horz" pos="3884">
          <p15:clr>
            <a:srgbClr val="A4A3A4"/>
          </p15:clr>
        </p15:guide>
        <p15:guide id="5" orient="horz" pos="1207">
          <p15:clr>
            <a:srgbClr val="A4A3A4"/>
          </p15:clr>
        </p15:guide>
        <p15:guide id="6" pos="295">
          <p15:clr>
            <a:srgbClr val="A4A3A4"/>
          </p15:clr>
        </p15:guide>
        <p15:guide id="7" pos="5511">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35" roundtripDataSignature="AMtx7mjSv0ulgDeT4OaDTdREdrBzTLZ5OA=="/>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5" d="100"/>
          <a:sy n="105" d="100"/>
        </p:scale>
        <p:origin x="1794" y="96"/>
      </p:cViewPr>
      <p:guideLst>
        <p:guide orient="horz" pos="1502"/>
        <p:guide orient="horz" pos="935"/>
        <p:guide orient="horz" pos="164"/>
        <p:guide orient="horz" pos="3884"/>
        <p:guide orient="horz" pos="1207"/>
        <p:guide pos="295"/>
        <p:guide pos="5511"/>
      </p:guideLst>
    </p:cSldViewPr>
  </p:slideViewPr>
  <p:notesTextViewPr>
    <p:cViewPr>
      <p:scale>
        <a:sx n="1" d="1"/>
        <a:sy n="1" d="1"/>
      </p:scale>
      <p:origin x="0" y="0"/>
    </p:cViewPr>
  </p:notesTextViewPr>
  <p:notesViewPr>
    <p:cSldViewPr snapToGrid="0">
      <p:cViewPr varScale="1">
        <p:scale>
          <a:sx n="100" d="100"/>
          <a:sy n="100" d="100"/>
        </p:scale>
        <p:origin x="0" y="0"/>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7.fntdata"/><Relationship Id="rId39"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font" Target="fonts/font2.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6.fntdata"/><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font" Target="fonts/font1.fntdata"/><Relationship Id="rId29" Type="http://schemas.openxmlformats.org/officeDocument/2006/relationships/font" Target="fonts/font10.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5.fntdata"/><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4.fntdata"/><Relationship Id="rId28" Type="http://schemas.openxmlformats.org/officeDocument/2006/relationships/font" Target="fonts/font9.fntdata"/><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3.fntdata"/><Relationship Id="rId27" Type="http://schemas.openxmlformats.org/officeDocument/2006/relationships/font" Target="fonts/font8.fntdata"/><Relationship Id="rId30" Type="http://schemas.openxmlformats.org/officeDocument/2006/relationships/font" Target="fonts/font11.fntdata"/><Relationship Id="rId35" Type="http://customschemas.google.com/relationships/presentationmetadata" Target="metadata"/><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7200"/>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Arial"/>
                <a:ea typeface="Arial"/>
                <a:cs typeface="Arial"/>
                <a:sym typeface="Arial"/>
              </a:defRPr>
            </a:lvl1pPr>
            <a:lvl2pPr marR="0" lvl="1" algn="l" rtl="0">
              <a:spcBef>
                <a:spcPts val="0"/>
              </a:spcBef>
              <a:spcAft>
                <a:spcPts val="0"/>
              </a:spcAft>
              <a:buSzPts val="1400"/>
              <a:buNone/>
              <a:defRPr sz="1800" b="0" i="0" u="none" strike="noStrike" cap="none">
                <a:solidFill>
                  <a:schemeClr val="dk1"/>
                </a:solidFill>
                <a:latin typeface="Arial"/>
                <a:ea typeface="Arial"/>
                <a:cs typeface="Arial"/>
                <a:sym typeface="Arial"/>
              </a:defRPr>
            </a:lvl2pPr>
            <a:lvl3pPr marR="0" lvl="2" algn="l" rtl="0">
              <a:spcBef>
                <a:spcPts val="0"/>
              </a:spcBef>
              <a:spcAft>
                <a:spcPts val="0"/>
              </a:spcAft>
              <a:buSzPts val="1400"/>
              <a:buNone/>
              <a:defRPr sz="1800" b="0" i="0" u="none" strike="noStrike" cap="none">
                <a:solidFill>
                  <a:schemeClr val="dk1"/>
                </a:solidFill>
                <a:latin typeface="Arial"/>
                <a:ea typeface="Arial"/>
                <a:cs typeface="Arial"/>
                <a:sym typeface="Arial"/>
              </a:defRPr>
            </a:lvl3pPr>
            <a:lvl4pPr marR="0" lvl="3" algn="l" rtl="0">
              <a:spcBef>
                <a:spcPts val="0"/>
              </a:spcBef>
              <a:spcAft>
                <a:spcPts val="0"/>
              </a:spcAft>
              <a:buSzPts val="1400"/>
              <a:buNone/>
              <a:defRPr sz="1800" b="0" i="0" u="none" strike="noStrike" cap="none">
                <a:solidFill>
                  <a:schemeClr val="dk1"/>
                </a:solidFill>
                <a:latin typeface="Arial"/>
                <a:ea typeface="Arial"/>
                <a:cs typeface="Arial"/>
                <a:sym typeface="Arial"/>
              </a:defRPr>
            </a:lvl4pPr>
            <a:lvl5pPr marR="0" lvl="4" algn="l" rtl="0">
              <a:spcBef>
                <a:spcPts val="0"/>
              </a:spcBef>
              <a:spcAft>
                <a:spcPts val="0"/>
              </a:spcAft>
              <a:buSzPts val="1400"/>
              <a:buNone/>
              <a:defRPr sz="1800" b="0" i="0" u="none" strike="noStrike" cap="none">
                <a:solidFill>
                  <a:schemeClr val="dk1"/>
                </a:solidFill>
                <a:latin typeface="Arial"/>
                <a:ea typeface="Arial"/>
                <a:cs typeface="Arial"/>
                <a:sym typeface="Arial"/>
              </a:defRPr>
            </a:lvl5pPr>
            <a:lvl6pPr marR="0" lvl="5" algn="l" rtl="0">
              <a:spcBef>
                <a:spcPts val="0"/>
              </a:spcBef>
              <a:spcAft>
                <a:spcPts val="0"/>
              </a:spcAft>
              <a:buSzPts val="1400"/>
              <a:buNone/>
              <a:defRPr sz="1800" b="0" i="0" u="none" strike="noStrike" cap="none">
                <a:solidFill>
                  <a:schemeClr val="dk1"/>
                </a:solidFill>
                <a:latin typeface="Arial"/>
                <a:ea typeface="Arial"/>
                <a:cs typeface="Arial"/>
                <a:sym typeface="Arial"/>
              </a:defRPr>
            </a:lvl6pPr>
            <a:lvl7pPr marR="0" lvl="6" algn="l" rtl="0">
              <a:spcBef>
                <a:spcPts val="0"/>
              </a:spcBef>
              <a:spcAft>
                <a:spcPts val="0"/>
              </a:spcAft>
              <a:buSzPts val="1400"/>
              <a:buNone/>
              <a:defRPr sz="1800" b="0" i="0" u="none" strike="noStrike" cap="none">
                <a:solidFill>
                  <a:schemeClr val="dk1"/>
                </a:solidFill>
                <a:latin typeface="Arial"/>
                <a:ea typeface="Arial"/>
                <a:cs typeface="Arial"/>
                <a:sym typeface="Arial"/>
              </a:defRPr>
            </a:lvl7pPr>
            <a:lvl8pPr marR="0" lvl="7" algn="l" rtl="0">
              <a:spcBef>
                <a:spcPts val="0"/>
              </a:spcBef>
              <a:spcAft>
                <a:spcPts val="0"/>
              </a:spcAft>
              <a:buSzPts val="1400"/>
              <a:buNone/>
              <a:defRPr sz="1800" b="0" i="0" u="none" strike="noStrike" cap="none">
                <a:solidFill>
                  <a:schemeClr val="dk1"/>
                </a:solidFill>
                <a:latin typeface="Arial"/>
                <a:ea typeface="Arial"/>
                <a:cs typeface="Arial"/>
                <a:sym typeface="Arial"/>
              </a:defRPr>
            </a:lvl8pPr>
            <a:lvl9pPr marR="0" lvl="8" algn="l" rtl="0">
              <a:spcBef>
                <a:spcPts val="0"/>
              </a:spcBef>
              <a:spcAft>
                <a:spcPts val="0"/>
              </a:spcAft>
              <a:buSzPts val="1400"/>
              <a:buNone/>
              <a:defRPr sz="1800" b="0" i="0" u="none" strike="noStrike" cap="none">
                <a:solidFill>
                  <a:schemeClr val="dk1"/>
                </a:solidFill>
                <a:latin typeface="Arial"/>
                <a:ea typeface="Arial"/>
                <a:cs typeface="Arial"/>
                <a:sym typeface="Arial"/>
              </a:defRPr>
            </a:lvl9pPr>
          </a:lstStyle>
          <a:p>
            <a:endParaRPr/>
          </a:p>
        </p:txBody>
      </p:sp>
      <p:sp>
        <p:nvSpPr>
          <p:cNvPr id="4" name="Google Shape;4;n"/>
          <p:cNvSpPr txBox="1">
            <a:spLocks noGrp="1"/>
          </p:cNvSpPr>
          <p:nvPr>
            <p:ph type="dt" idx="10"/>
          </p:nvPr>
        </p:nvSpPr>
        <p:spPr>
          <a:xfrm>
            <a:off x="3884613" y="0"/>
            <a:ext cx="2971800" cy="457200"/>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Arial"/>
                <a:ea typeface="Arial"/>
                <a:cs typeface="Arial"/>
                <a:sym typeface="Arial"/>
              </a:defRPr>
            </a:lvl1pPr>
            <a:lvl2pPr marR="0" lvl="1" algn="l" rtl="0">
              <a:spcBef>
                <a:spcPts val="0"/>
              </a:spcBef>
              <a:spcAft>
                <a:spcPts val="0"/>
              </a:spcAft>
              <a:buSzPts val="1400"/>
              <a:buNone/>
              <a:defRPr sz="1800" b="0" i="0" u="none" strike="noStrike" cap="none">
                <a:solidFill>
                  <a:schemeClr val="dk1"/>
                </a:solidFill>
                <a:latin typeface="Arial"/>
                <a:ea typeface="Arial"/>
                <a:cs typeface="Arial"/>
                <a:sym typeface="Arial"/>
              </a:defRPr>
            </a:lvl2pPr>
            <a:lvl3pPr marR="0" lvl="2" algn="l" rtl="0">
              <a:spcBef>
                <a:spcPts val="0"/>
              </a:spcBef>
              <a:spcAft>
                <a:spcPts val="0"/>
              </a:spcAft>
              <a:buSzPts val="1400"/>
              <a:buNone/>
              <a:defRPr sz="1800" b="0" i="0" u="none" strike="noStrike" cap="none">
                <a:solidFill>
                  <a:schemeClr val="dk1"/>
                </a:solidFill>
                <a:latin typeface="Arial"/>
                <a:ea typeface="Arial"/>
                <a:cs typeface="Arial"/>
                <a:sym typeface="Arial"/>
              </a:defRPr>
            </a:lvl3pPr>
            <a:lvl4pPr marR="0" lvl="3" algn="l" rtl="0">
              <a:spcBef>
                <a:spcPts val="0"/>
              </a:spcBef>
              <a:spcAft>
                <a:spcPts val="0"/>
              </a:spcAft>
              <a:buSzPts val="1400"/>
              <a:buNone/>
              <a:defRPr sz="1800" b="0" i="0" u="none" strike="noStrike" cap="none">
                <a:solidFill>
                  <a:schemeClr val="dk1"/>
                </a:solidFill>
                <a:latin typeface="Arial"/>
                <a:ea typeface="Arial"/>
                <a:cs typeface="Arial"/>
                <a:sym typeface="Arial"/>
              </a:defRPr>
            </a:lvl4pPr>
            <a:lvl5pPr marR="0" lvl="4" algn="l" rtl="0">
              <a:spcBef>
                <a:spcPts val="0"/>
              </a:spcBef>
              <a:spcAft>
                <a:spcPts val="0"/>
              </a:spcAft>
              <a:buSzPts val="1400"/>
              <a:buNone/>
              <a:defRPr sz="1800" b="0" i="0" u="none" strike="noStrike" cap="none">
                <a:solidFill>
                  <a:schemeClr val="dk1"/>
                </a:solidFill>
                <a:latin typeface="Arial"/>
                <a:ea typeface="Arial"/>
                <a:cs typeface="Arial"/>
                <a:sym typeface="Arial"/>
              </a:defRPr>
            </a:lvl5pPr>
            <a:lvl6pPr marR="0" lvl="5" algn="l" rtl="0">
              <a:spcBef>
                <a:spcPts val="0"/>
              </a:spcBef>
              <a:spcAft>
                <a:spcPts val="0"/>
              </a:spcAft>
              <a:buSzPts val="1400"/>
              <a:buNone/>
              <a:defRPr sz="1800" b="0" i="0" u="none" strike="noStrike" cap="none">
                <a:solidFill>
                  <a:schemeClr val="dk1"/>
                </a:solidFill>
                <a:latin typeface="Arial"/>
                <a:ea typeface="Arial"/>
                <a:cs typeface="Arial"/>
                <a:sym typeface="Arial"/>
              </a:defRPr>
            </a:lvl6pPr>
            <a:lvl7pPr marR="0" lvl="6" algn="l" rtl="0">
              <a:spcBef>
                <a:spcPts val="0"/>
              </a:spcBef>
              <a:spcAft>
                <a:spcPts val="0"/>
              </a:spcAft>
              <a:buSzPts val="1400"/>
              <a:buNone/>
              <a:defRPr sz="1800" b="0" i="0" u="none" strike="noStrike" cap="none">
                <a:solidFill>
                  <a:schemeClr val="dk1"/>
                </a:solidFill>
                <a:latin typeface="Arial"/>
                <a:ea typeface="Arial"/>
                <a:cs typeface="Arial"/>
                <a:sym typeface="Arial"/>
              </a:defRPr>
            </a:lvl7pPr>
            <a:lvl8pPr marR="0" lvl="7" algn="l" rtl="0">
              <a:spcBef>
                <a:spcPts val="0"/>
              </a:spcBef>
              <a:spcAft>
                <a:spcPts val="0"/>
              </a:spcAft>
              <a:buSzPts val="1400"/>
              <a:buNone/>
              <a:defRPr sz="1800" b="0" i="0" u="none" strike="noStrike" cap="none">
                <a:solidFill>
                  <a:schemeClr val="dk1"/>
                </a:solidFill>
                <a:latin typeface="Arial"/>
                <a:ea typeface="Arial"/>
                <a:cs typeface="Arial"/>
                <a:sym typeface="Arial"/>
              </a:defRPr>
            </a:lvl8pPr>
            <a:lvl9pPr marR="0" lvl="8" algn="l" rtl="0">
              <a:spcBef>
                <a:spcPts val="0"/>
              </a:spcBef>
              <a:spcAft>
                <a:spcPts val="0"/>
              </a:spcAft>
              <a:buSzPts val="1400"/>
              <a:buNone/>
              <a:defRPr sz="1800" b="0" i="0" u="none" strike="noStrike" cap="none">
                <a:solidFill>
                  <a:schemeClr val="dk1"/>
                </a:solidFill>
                <a:latin typeface="Arial"/>
                <a:ea typeface="Arial"/>
                <a:cs typeface="Arial"/>
                <a:sym typeface="Arial"/>
              </a:defRPr>
            </a:lvl9pPr>
          </a:lstStyle>
          <a:p>
            <a:endParaRPr/>
          </a:p>
        </p:txBody>
      </p:sp>
      <p:sp>
        <p:nvSpPr>
          <p:cNvPr id="5" name="Google Shape;5;n"/>
          <p:cNvSpPr>
            <a:spLocks noGrp="1" noRot="1" noChangeAspect="1"/>
          </p:cNvSpPr>
          <p:nvPr>
            <p:ph type="sldImg" idx="3"/>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6" name="Google Shape;6;n"/>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360"/>
              </a:spcBef>
              <a:spcAft>
                <a:spcPts val="0"/>
              </a:spcAft>
              <a:buSzPts val="1400"/>
              <a:buNone/>
              <a:defRPr sz="1200" b="0" i="0" u="none" strike="noStrike" cap="none">
                <a:solidFill>
                  <a:schemeClr val="dk1"/>
                </a:solidFill>
                <a:latin typeface="Arial"/>
                <a:ea typeface="Arial"/>
                <a:cs typeface="Arial"/>
                <a:sym typeface="Arial"/>
              </a:defRPr>
            </a:lvl1pPr>
            <a:lvl2pPr marL="914400" marR="0" lvl="1" indent="-228600" algn="l" rtl="0">
              <a:spcBef>
                <a:spcPts val="360"/>
              </a:spcBef>
              <a:spcAft>
                <a:spcPts val="0"/>
              </a:spcAft>
              <a:buSzPts val="1400"/>
              <a:buNone/>
              <a:defRPr sz="1200" b="0" i="0" u="none" strike="noStrike" cap="none">
                <a:solidFill>
                  <a:schemeClr val="dk1"/>
                </a:solidFill>
                <a:latin typeface="Arial"/>
                <a:ea typeface="Arial"/>
                <a:cs typeface="Arial"/>
                <a:sym typeface="Arial"/>
              </a:defRPr>
            </a:lvl2pPr>
            <a:lvl3pPr marL="1371600" marR="0" lvl="2" indent="-228600" algn="l" rtl="0">
              <a:spcBef>
                <a:spcPts val="360"/>
              </a:spcBef>
              <a:spcAft>
                <a:spcPts val="0"/>
              </a:spcAft>
              <a:buSzPts val="1400"/>
              <a:buNone/>
              <a:defRPr sz="1200" b="0" i="0" u="none" strike="noStrike" cap="none">
                <a:solidFill>
                  <a:schemeClr val="dk1"/>
                </a:solidFill>
                <a:latin typeface="Arial"/>
                <a:ea typeface="Arial"/>
                <a:cs typeface="Arial"/>
                <a:sym typeface="Arial"/>
              </a:defRPr>
            </a:lvl3pPr>
            <a:lvl4pPr marL="1828800" marR="0" lvl="3" indent="-228600" algn="l" rtl="0">
              <a:spcBef>
                <a:spcPts val="360"/>
              </a:spcBef>
              <a:spcAft>
                <a:spcPts val="0"/>
              </a:spcAft>
              <a:buSzPts val="1400"/>
              <a:buNone/>
              <a:defRPr sz="1200" b="0" i="0" u="none" strike="noStrike" cap="none">
                <a:solidFill>
                  <a:schemeClr val="dk1"/>
                </a:solidFill>
                <a:latin typeface="Arial"/>
                <a:ea typeface="Arial"/>
                <a:cs typeface="Arial"/>
                <a:sym typeface="Arial"/>
              </a:defRPr>
            </a:lvl4pPr>
            <a:lvl5pPr marL="2286000" marR="0" lvl="4" indent="-228600" algn="l" rtl="0">
              <a:spcBef>
                <a:spcPts val="360"/>
              </a:spcBef>
              <a:spcAft>
                <a:spcPts val="0"/>
              </a:spcAft>
              <a:buSzPts val="1400"/>
              <a:buNone/>
              <a:defRPr sz="1200" b="0" i="0" u="none" strike="noStrike" cap="none">
                <a:solidFill>
                  <a:schemeClr val="dk1"/>
                </a:solidFill>
                <a:latin typeface="Arial"/>
                <a:ea typeface="Arial"/>
                <a:cs typeface="Arial"/>
                <a:sym typeface="Arial"/>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7200"/>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Arial"/>
                <a:ea typeface="Arial"/>
                <a:cs typeface="Arial"/>
                <a:sym typeface="Arial"/>
              </a:defRPr>
            </a:lvl1pPr>
            <a:lvl2pPr marR="0" lvl="1" algn="l" rtl="0">
              <a:spcBef>
                <a:spcPts val="0"/>
              </a:spcBef>
              <a:spcAft>
                <a:spcPts val="0"/>
              </a:spcAft>
              <a:buSzPts val="1400"/>
              <a:buNone/>
              <a:defRPr sz="1800" b="0" i="0" u="none" strike="noStrike" cap="none">
                <a:solidFill>
                  <a:schemeClr val="dk1"/>
                </a:solidFill>
                <a:latin typeface="Arial"/>
                <a:ea typeface="Arial"/>
                <a:cs typeface="Arial"/>
                <a:sym typeface="Arial"/>
              </a:defRPr>
            </a:lvl2pPr>
            <a:lvl3pPr marR="0" lvl="2" algn="l" rtl="0">
              <a:spcBef>
                <a:spcPts val="0"/>
              </a:spcBef>
              <a:spcAft>
                <a:spcPts val="0"/>
              </a:spcAft>
              <a:buSzPts val="1400"/>
              <a:buNone/>
              <a:defRPr sz="1800" b="0" i="0" u="none" strike="noStrike" cap="none">
                <a:solidFill>
                  <a:schemeClr val="dk1"/>
                </a:solidFill>
                <a:latin typeface="Arial"/>
                <a:ea typeface="Arial"/>
                <a:cs typeface="Arial"/>
                <a:sym typeface="Arial"/>
              </a:defRPr>
            </a:lvl3pPr>
            <a:lvl4pPr marR="0" lvl="3" algn="l" rtl="0">
              <a:spcBef>
                <a:spcPts val="0"/>
              </a:spcBef>
              <a:spcAft>
                <a:spcPts val="0"/>
              </a:spcAft>
              <a:buSzPts val="1400"/>
              <a:buNone/>
              <a:defRPr sz="1800" b="0" i="0" u="none" strike="noStrike" cap="none">
                <a:solidFill>
                  <a:schemeClr val="dk1"/>
                </a:solidFill>
                <a:latin typeface="Arial"/>
                <a:ea typeface="Arial"/>
                <a:cs typeface="Arial"/>
                <a:sym typeface="Arial"/>
              </a:defRPr>
            </a:lvl4pPr>
            <a:lvl5pPr marR="0" lvl="4" algn="l" rtl="0">
              <a:spcBef>
                <a:spcPts val="0"/>
              </a:spcBef>
              <a:spcAft>
                <a:spcPts val="0"/>
              </a:spcAft>
              <a:buSzPts val="1400"/>
              <a:buNone/>
              <a:defRPr sz="1800" b="0" i="0" u="none" strike="noStrike" cap="none">
                <a:solidFill>
                  <a:schemeClr val="dk1"/>
                </a:solidFill>
                <a:latin typeface="Arial"/>
                <a:ea typeface="Arial"/>
                <a:cs typeface="Arial"/>
                <a:sym typeface="Arial"/>
              </a:defRPr>
            </a:lvl5pPr>
            <a:lvl6pPr marR="0" lvl="5" algn="l" rtl="0">
              <a:spcBef>
                <a:spcPts val="0"/>
              </a:spcBef>
              <a:spcAft>
                <a:spcPts val="0"/>
              </a:spcAft>
              <a:buSzPts val="1400"/>
              <a:buNone/>
              <a:defRPr sz="1800" b="0" i="0" u="none" strike="noStrike" cap="none">
                <a:solidFill>
                  <a:schemeClr val="dk1"/>
                </a:solidFill>
                <a:latin typeface="Arial"/>
                <a:ea typeface="Arial"/>
                <a:cs typeface="Arial"/>
                <a:sym typeface="Arial"/>
              </a:defRPr>
            </a:lvl6pPr>
            <a:lvl7pPr marR="0" lvl="6" algn="l" rtl="0">
              <a:spcBef>
                <a:spcPts val="0"/>
              </a:spcBef>
              <a:spcAft>
                <a:spcPts val="0"/>
              </a:spcAft>
              <a:buSzPts val="1400"/>
              <a:buNone/>
              <a:defRPr sz="1800" b="0" i="0" u="none" strike="noStrike" cap="none">
                <a:solidFill>
                  <a:schemeClr val="dk1"/>
                </a:solidFill>
                <a:latin typeface="Arial"/>
                <a:ea typeface="Arial"/>
                <a:cs typeface="Arial"/>
                <a:sym typeface="Arial"/>
              </a:defRPr>
            </a:lvl7pPr>
            <a:lvl8pPr marR="0" lvl="7" algn="l" rtl="0">
              <a:spcBef>
                <a:spcPts val="0"/>
              </a:spcBef>
              <a:spcAft>
                <a:spcPts val="0"/>
              </a:spcAft>
              <a:buSzPts val="1400"/>
              <a:buNone/>
              <a:defRPr sz="1800" b="0" i="0" u="none" strike="noStrike" cap="none">
                <a:solidFill>
                  <a:schemeClr val="dk1"/>
                </a:solidFill>
                <a:latin typeface="Arial"/>
                <a:ea typeface="Arial"/>
                <a:cs typeface="Arial"/>
                <a:sym typeface="Arial"/>
              </a:defRPr>
            </a:lvl8pPr>
            <a:lvl9pPr marR="0" lvl="8" algn="l" rtl="0">
              <a:spcBef>
                <a:spcPts val="0"/>
              </a:spcBef>
              <a:spcAft>
                <a:spcPts val="0"/>
              </a:spcAft>
              <a:buSzPts val="1400"/>
              <a:buNone/>
              <a:defRPr sz="1800" b="0" i="0" u="none" strike="noStrike" cap="none">
                <a:solidFill>
                  <a:schemeClr val="dk1"/>
                </a:solidFill>
                <a:latin typeface="Arial"/>
                <a:ea typeface="Arial"/>
                <a:cs typeface="Arial"/>
                <a:sym typeface="Arial"/>
              </a:defRPr>
            </a:lvl9pPr>
          </a:lstStyle>
          <a:p>
            <a:endParaRPr/>
          </a:p>
        </p:txBody>
      </p:sp>
      <p:sp>
        <p:nvSpPr>
          <p:cNvPr id="8" name="Google Shape;8;n"/>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GB" sz="1200" b="0" i="0" u="none" strike="noStrike" cap="none">
                <a:solidFill>
                  <a:schemeClr val="dk1"/>
                </a:solidFill>
                <a:latin typeface="Arial"/>
                <a:ea typeface="Arial"/>
                <a:cs typeface="Arial"/>
                <a:sym typeface="Arial"/>
              </a:rPr>
              <a:t>‹#›</a:t>
            </a:fld>
            <a:endParaRPr sz="1200" b="0" i="0" u="none" strike="noStrike" cap="none">
              <a:solidFill>
                <a:schemeClr val="dk1"/>
              </a:solidFill>
              <a:latin typeface="Arial"/>
              <a:ea typeface="Arial"/>
              <a:cs typeface="Arial"/>
              <a:sym typeface="Arial"/>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6"/>
        <p:cNvGrpSpPr/>
        <p:nvPr/>
      </p:nvGrpSpPr>
      <p:grpSpPr>
        <a:xfrm>
          <a:off x="0" y="0"/>
          <a:ext cx="0" cy="0"/>
          <a:chOff x="0" y="0"/>
          <a:chExt cx="0" cy="0"/>
        </a:xfrm>
      </p:grpSpPr>
      <p:sp>
        <p:nvSpPr>
          <p:cNvPr id="117" name="Google Shape;117;p1: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GB" sz="1200" b="0" i="0" u="none" strike="noStrike" cap="none">
                <a:solidFill>
                  <a:schemeClr val="dk1"/>
                </a:solidFill>
                <a:latin typeface="Arial"/>
                <a:ea typeface="Arial"/>
                <a:cs typeface="Arial"/>
                <a:sym typeface="Arial"/>
              </a:rPr>
              <a:t>1</a:t>
            </a:fld>
            <a:endParaRPr sz="1200" b="0" i="0" u="none" strike="noStrike" cap="none">
              <a:solidFill>
                <a:schemeClr val="dk1"/>
              </a:solidFill>
              <a:latin typeface="Arial"/>
              <a:ea typeface="Arial"/>
              <a:cs typeface="Arial"/>
              <a:sym typeface="Arial"/>
            </a:endParaRPr>
          </a:p>
        </p:txBody>
      </p:sp>
      <p:sp>
        <p:nvSpPr>
          <p:cNvPr id="118" name="Google Shape;118;p1: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119" name="Google Shape;119;p1: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latin typeface="Arial"/>
              <a:ea typeface="Arial"/>
              <a:cs typeface="Arial"/>
              <a:sym typeface="Arial"/>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3"/>
        <p:cNvGrpSpPr/>
        <p:nvPr/>
      </p:nvGrpSpPr>
      <p:grpSpPr>
        <a:xfrm>
          <a:off x="0" y="0"/>
          <a:ext cx="0" cy="0"/>
          <a:chOff x="0" y="0"/>
          <a:chExt cx="0" cy="0"/>
        </a:xfrm>
      </p:grpSpPr>
      <p:sp>
        <p:nvSpPr>
          <p:cNvPr id="124" name="Google Shape;124;p2: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GB" sz="1200" b="0" i="0" u="none" strike="noStrike" cap="none">
                <a:solidFill>
                  <a:schemeClr val="dk1"/>
                </a:solidFill>
                <a:latin typeface="Arial"/>
                <a:ea typeface="Arial"/>
                <a:cs typeface="Arial"/>
                <a:sym typeface="Arial"/>
              </a:rPr>
              <a:t>2</a:t>
            </a:fld>
            <a:endParaRPr sz="1200" b="0" i="0" u="none" strike="noStrike" cap="none">
              <a:solidFill>
                <a:schemeClr val="dk1"/>
              </a:solidFill>
              <a:latin typeface="Arial"/>
              <a:ea typeface="Arial"/>
              <a:cs typeface="Arial"/>
              <a:sym typeface="Arial"/>
            </a:endParaRPr>
          </a:p>
        </p:txBody>
      </p:sp>
      <p:sp>
        <p:nvSpPr>
          <p:cNvPr id="125" name="Google Shape;125;p2: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126" name="Google Shape;126;p2: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latin typeface="Arial"/>
              <a:ea typeface="Arial"/>
              <a:cs typeface="Arial"/>
              <a:sym typeface="Arial"/>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2"/>
        <p:cNvGrpSpPr/>
        <p:nvPr/>
      </p:nvGrpSpPr>
      <p:grpSpPr>
        <a:xfrm>
          <a:off x="0" y="0"/>
          <a:ext cx="0" cy="0"/>
          <a:chOff x="0" y="0"/>
          <a:chExt cx="0" cy="0"/>
        </a:xfrm>
      </p:grpSpPr>
      <p:sp>
        <p:nvSpPr>
          <p:cNvPr id="133" name="Google Shape;133;p3: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360"/>
              </a:spcBef>
              <a:spcAft>
                <a:spcPts val="0"/>
              </a:spcAft>
              <a:buNone/>
            </a:pPr>
            <a:endParaRPr/>
          </a:p>
        </p:txBody>
      </p:sp>
      <p:sp>
        <p:nvSpPr>
          <p:cNvPr id="134" name="Google Shape;134;p3: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0"/>
        <p:cNvGrpSpPr/>
        <p:nvPr/>
      </p:nvGrpSpPr>
      <p:grpSpPr>
        <a:xfrm>
          <a:off x="0" y="0"/>
          <a:ext cx="0" cy="0"/>
          <a:chOff x="0" y="0"/>
          <a:chExt cx="0" cy="0"/>
        </a:xfrm>
      </p:grpSpPr>
      <p:sp>
        <p:nvSpPr>
          <p:cNvPr id="171" name="Google Shape;171;p8: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360"/>
              </a:spcBef>
              <a:spcAft>
                <a:spcPts val="0"/>
              </a:spcAft>
              <a:buNone/>
            </a:pPr>
            <a:endParaRPr/>
          </a:p>
        </p:txBody>
      </p:sp>
      <p:sp>
        <p:nvSpPr>
          <p:cNvPr id="172" name="Google Shape;172;p8: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6"/>
        <p:cNvGrpSpPr/>
        <p:nvPr/>
      </p:nvGrpSpPr>
      <p:grpSpPr>
        <a:xfrm>
          <a:off x="0" y="0"/>
          <a:ext cx="0" cy="0"/>
          <a:chOff x="0" y="0"/>
          <a:chExt cx="0" cy="0"/>
        </a:xfrm>
      </p:grpSpPr>
      <p:sp>
        <p:nvSpPr>
          <p:cNvPr id="157" name="Google Shape;157;p7: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360"/>
              </a:spcBef>
              <a:spcAft>
                <a:spcPts val="0"/>
              </a:spcAft>
              <a:buNone/>
            </a:pPr>
            <a:endParaRPr/>
          </a:p>
        </p:txBody>
      </p:sp>
      <p:sp>
        <p:nvSpPr>
          <p:cNvPr id="158" name="Google Shape;158;p7: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3"/>
        <p:cNvGrpSpPr/>
        <p:nvPr/>
      </p:nvGrpSpPr>
      <p:grpSpPr>
        <a:xfrm>
          <a:off x="0" y="0"/>
          <a:ext cx="0" cy="0"/>
          <a:chOff x="0" y="0"/>
          <a:chExt cx="0" cy="0"/>
        </a:xfrm>
      </p:grpSpPr>
      <p:sp>
        <p:nvSpPr>
          <p:cNvPr id="164" name="Google Shape;164;g152ed59ed62_0_0: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360"/>
              </a:spcBef>
              <a:spcAft>
                <a:spcPts val="0"/>
              </a:spcAft>
              <a:buNone/>
            </a:pPr>
            <a:endParaRPr/>
          </a:p>
        </p:txBody>
      </p:sp>
      <p:sp>
        <p:nvSpPr>
          <p:cNvPr id="165" name="Google Shape;165;g152ed59ed62_0_0: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
        <p:cNvGrpSpPr/>
        <p:nvPr/>
      </p:nvGrpSpPr>
      <p:grpSpPr>
        <a:xfrm>
          <a:off x="0" y="0"/>
          <a:ext cx="0" cy="0"/>
          <a:chOff x="0" y="0"/>
          <a:chExt cx="0" cy="0"/>
        </a:xfrm>
      </p:grpSpPr>
      <p:sp>
        <p:nvSpPr>
          <p:cNvPr id="141" name="Google Shape;141;p5: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360"/>
              </a:spcBef>
              <a:spcAft>
                <a:spcPts val="0"/>
              </a:spcAft>
              <a:buNone/>
            </a:pPr>
            <a:endParaRPr/>
          </a:p>
        </p:txBody>
      </p:sp>
      <p:sp>
        <p:nvSpPr>
          <p:cNvPr id="142" name="Google Shape;142;p5: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8"/>
        <p:cNvGrpSpPr/>
        <p:nvPr/>
      </p:nvGrpSpPr>
      <p:grpSpPr>
        <a:xfrm>
          <a:off x="0" y="0"/>
          <a:ext cx="0" cy="0"/>
          <a:chOff x="0" y="0"/>
          <a:chExt cx="0" cy="0"/>
        </a:xfrm>
      </p:grpSpPr>
      <p:sp>
        <p:nvSpPr>
          <p:cNvPr id="149" name="Google Shape;149;p6: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360"/>
              </a:spcBef>
              <a:spcAft>
                <a:spcPts val="0"/>
              </a:spcAft>
              <a:buNone/>
            </a:pPr>
            <a:endParaRPr/>
          </a:p>
        </p:txBody>
      </p:sp>
      <p:sp>
        <p:nvSpPr>
          <p:cNvPr id="150" name="Google Shape;150;p6: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4"/>
        <p:cNvGrpSpPr/>
        <p:nvPr/>
      </p:nvGrpSpPr>
      <p:grpSpPr>
        <a:xfrm>
          <a:off x="0" y="0"/>
          <a:ext cx="0" cy="0"/>
          <a:chOff x="0" y="0"/>
          <a:chExt cx="0" cy="0"/>
        </a:xfrm>
      </p:grpSpPr>
      <p:sp>
        <p:nvSpPr>
          <p:cNvPr id="195" name="Google Shape;195;p9: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GB" sz="1200" b="0" i="0" u="none" strike="noStrike" cap="none">
                <a:solidFill>
                  <a:schemeClr val="dk1"/>
                </a:solidFill>
                <a:latin typeface="Arial"/>
                <a:ea typeface="Arial"/>
                <a:cs typeface="Arial"/>
                <a:sym typeface="Arial"/>
              </a:rPr>
              <a:t>10</a:t>
            </a:fld>
            <a:endParaRPr sz="1200" b="0" i="0" u="none" strike="noStrike" cap="none">
              <a:solidFill>
                <a:schemeClr val="dk1"/>
              </a:solidFill>
              <a:latin typeface="Arial"/>
              <a:ea typeface="Arial"/>
              <a:cs typeface="Arial"/>
              <a:sym typeface="Arial"/>
            </a:endParaRPr>
          </a:p>
        </p:txBody>
      </p:sp>
      <p:sp>
        <p:nvSpPr>
          <p:cNvPr id="196" name="Google Shape;196;p9: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197" name="Google Shape;197;p9: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latin typeface="Arial"/>
              <a:ea typeface="Arial"/>
              <a:cs typeface="Arial"/>
              <a:sym typeface="Arial"/>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2"/>
        <p:cNvGrpSpPr/>
        <p:nvPr/>
      </p:nvGrpSpPr>
      <p:grpSpPr>
        <a:xfrm>
          <a:off x="0" y="0"/>
          <a:ext cx="0" cy="0"/>
          <a:chOff x="0" y="0"/>
          <a:chExt cx="0" cy="0"/>
        </a:xfrm>
      </p:grpSpPr>
      <p:sp>
        <p:nvSpPr>
          <p:cNvPr id="203" name="Google Shape;203;p10: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360"/>
              </a:spcBef>
              <a:spcAft>
                <a:spcPts val="0"/>
              </a:spcAft>
              <a:buNone/>
            </a:pPr>
            <a:endParaRPr/>
          </a:p>
        </p:txBody>
      </p:sp>
      <p:sp>
        <p:nvSpPr>
          <p:cNvPr id="204" name="Google Shape;204;p10: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p11: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360"/>
              </a:spcBef>
              <a:spcAft>
                <a:spcPts val="0"/>
              </a:spcAft>
              <a:buNone/>
            </a:pPr>
            <a:endParaRPr/>
          </a:p>
        </p:txBody>
      </p:sp>
      <p:sp>
        <p:nvSpPr>
          <p:cNvPr id="211" name="Google Shape;211;p11: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matchingName="Title Slide" type="title">
  <p:cSld name="TITLE">
    <p:bg>
      <p:bgPr>
        <a:blipFill rotWithShape="1">
          <a:blip r:embed="rId2">
            <a:alphaModFix/>
          </a:blip>
          <a:tile tx="0" ty="0" sx="55000" sy="55000" flip="none" algn="tl"/>
        </a:blipFill>
        <a:effectLst/>
      </p:bgPr>
    </p:bg>
    <p:spTree>
      <p:nvGrpSpPr>
        <p:cNvPr id="1" name="Shape 22"/>
        <p:cNvGrpSpPr/>
        <p:nvPr/>
      </p:nvGrpSpPr>
      <p:grpSpPr>
        <a:xfrm>
          <a:off x="0" y="0"/>
          <a:ext cx="0" cy="0"/>
          <a:chOff x="0" y="0"/>
          <a:chExt cx="0" cy="0"/>
        </a:xfrm>
      </p:grpSpPr>
      <p:sp>
        <p:nvSpPr>
          <p:cNvPr id="23" name="Google Shape;23;p14"/>
          <p:cNvSpPr/>
          <p:nvPr/>
        </p:nvSpPr>
        <p:spPr>
          <a:xfrm>
            <a:off x="0" y="0"/>
            <a:ext cx="9144000" cy="6858000"/>
          </a:xfrm>
          <a:prstGeom prst="rect">
            <a:avLst/>
          </a:prstGeom>
          <a:solidFill>
            <a:srgbClr val="FFFFFF"/>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sp>
        <p:nvSpPr>
          <p:cNvPr id="24" name="Google Shape;24;p14"/>
          <p:cNvSpPr/>
          <p:nvPr/>
        </p:nvSpPr>
        <p:spPr>
          <a:xfrm>
            <a:off x="65313" y="69755"/>
            <a:ext cx="9013372" cy="6692201"/>
          </a:xfrm>
          <a:prstGeom prst="roundRect">
            <a:avLst>
              <a:gd name="adj" fmla="val 4929"/>
            </a:avLst>
          </a:prstGeom>
          <a:blipFill rotWithShape="1">
            <a:blip r:embed="rId2">
              <a:alphaModFix/>
            </a:blip>
            <a:tile tx="0" ty="0" sx="55000" sy="55000" flip="none" algn="tl"/>
          </a:blipFill>
          <a:ln w="9525" cap="sq"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sp>
        <p:nvSpPr>
          <p:cNvPr id="25" name="Google Shape;25;p14"/>
          <p:cNvSpPr txBox="1">
            <a:spLocks noGrp="1"/>
          </p:cNvSpPr>
          <p:nvPr>
            <p:ph type="subTitle" idx="1"/>
          </p:nvPr>
        </p:nvSpPr>
        <p:spPr>
          <a:xfrm>
            <a:off x="1295400" y="3200400"/>
            <a:ext cx="6400800" cy="1600200"/>
          </a:xfrm>
          <a:prstGeom prst="rect">
            <a:avLst/>
          </a:prstGeom>
          <a:noFill/>
          <a:ln>
            <a:noFill/>
          </a:ln>
        </p:spPr>
        <p:txBody>
          <a:bodyPr spcFirstLastPara="1" wrap="square" lIns="91425" tIns="45700" rIns="91425" bIns="45700" anchor="t" anchorCtr="0">
            <a:normAutofit/>
          </a:bodyPr>
          <a:lstStyle>
            <a:lvl1pPr lvl="0" algn="ctr">
              <a:spcBef>
                <a:spcPts val="580"/>
              </a:spcBef>
              <a:spcAft>
                <a:spcPts val="0"/>
              </a:spcAft>
              <a:buSzPts val="2210"/>
              <a:buNone/>
              <a:defRPr sz="2600">
                <a:solidFill>
                  <a:schemeClr val="dk2"/>
                </a:solidFill>
              </a:defRPr>
            </a:lvl1pPr>
            <a:lvl2pPr lvl="1" algn="ctr">
              <a:spcBef>
                <a:spcPts val="370"/>
              </a:spcBef>
              <a:spcAft>
                <a:spcPts val="0"/>
              </a:spcAft>
              <a:buSzPts val="1530"/>
              <a:buNone/>
              <a:defRPr/>
            </a:lvl2pPr>
            <a:lvl3pPr lvl="2" algn="ctr">
              <a:spcBef>
                <a:spcPts val="370"/>
              </a:spcBef>
              <a:spcAft>
                <a:spcPts val="0"/>
              </a:spcAft>
              <a:buSzPts val="1530"/>
              <a:buNone/>
              <a:defRPr/>
            </a:lvl3pPr>
            <a:lvl4pPr lvl="3" algn="ctr">
              <a:spcBef>
                <a:spcPts val="370"/>
              </a:spcBef>
              <a:spcAft>
                <a:spcPts val="0"/>
              </a:spcAft>
              <a:buSzPts val="1440"/>
              <a:buNone/>
              <a:defRPr/>
            </a:lvl4pPr>
            <a:lvl5pPr lvl="4" algn="ctr">
              <a:spcBef>
                <a:spcPts val="370"/>
              </a:spcBef>
              <a:spcAft>
                <a:spcPts val="0"/>
              </a:spcAft>
              <a:buSzPts val="1800"/>
              <a:buNone/>
              <a:defRPr/>
            </a:lvl5pPr>
            <a:lvl6pPr lvl="5" algn="ctr">
              <a:spcBef>
                <a:spcPts val="370"/>
              </a:spcBef>
              <a:spcAft>
                <a:spcPts val="0"/>
              </a:spcAft>
              <a:buSzPts val="1800"/>
              <a:buNone/>
              <a:defRPr/>
            </a:lvl6pPr>
            <a:lvl7pPr lvl="6" algn="ctr">
              <a:spcBef>
                <a:spcPts val="370"/>
              </a:spcBef>
              <a:spcAft>
                <a:spcPts val="0"/>
              </a:spcAft>
              <a:buSzPts val="1800"/>
              <a:buNone/>
              <a:defRPr/>
            </a:lvl7pPr>
            <a:lvl8pPr lvl="7" algn="ctr">
              <a:spcBef>
                <a:spcPts val="370"/>
              </a:spcBef>
              <a:spcAft>
                <a:spcPts val="0"/>
              </a:spcAft>
              <a:buSzPts val="1800"/>
              <a:buNone/>
              <a:defRPr/>
            </a:lvl8pPr>
            <a:lvl9pPr lvl="8" algn="ctr">
              <a:spcBef>
                <a:spcPts val="370"/>
              </a:spcBef>
              <a:spcAft>
                <a:spcPts val="0"/>
              </a:spcAft>
              <a:buSzPts val="1800"/>
              <a:buNone/>
              <a:defRPr/>
            </a:lvl9pPr>
          </a:lstStyle>
          <a:p>
            <a:endParaRPr/>
          </a:p>
        </p:txBody>
      </p:sp>
      <p:sp>
        <p:nvSpPr>
          <p:cNvPr id="26" name="Google Shape;26;p14"/>
          <p:cNvSpPr txBox="1">
            <a:spLocks noGrp="1"/>
          </p:cNvSpPr>
          <p:nvPr>
            <p:ph type="dt" idx="10"/>
          </p:nvPr>
        </p:nvSpPr>
        <p:spPr>
          <a:xfrm>
            <a:off x="6172200" y="6191250"/>
            <a:ext cx="2476500" cy="476250"/>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7" name="Google Shape;27;p14"/>
          <p:cNvSpPr txBox="1">
            <a:spLocks noGrp="1"/>
          </p:cNvSpPr>
          <p:nvPr>
            <p:ph type="ftr" idx="11"/>
          </p:nvPr>
        </p:nvSpPr>
        <p:spPr>
          <a:xfrm>
            <a:off x="914400" y="6172200"/>
            <a:ext cx="3962400" cy="4572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8" name="Google Shape;28;p14"/>
          <p:cNvSpPr>
            <a:spLocks noGrp="1"/>
          </p:cNvSpPr>
          <p:nvPr>
            <p:ph type="sldNum" idx="12"/>
          </p:nvPr>
        </p:nvSpPr>
        <p:spPr>
          <a:xfrm>
            <a:off x="146304" y="6210300"/>
            <a:ext cx="457200" cy="457200"/>
          </a:xfrm>
          <a:prstGeom prst="ellipse">
            <a:avLst/>
          </a:prstGeom>
          <a:solidFill>
            <a:schemeClr val="accent1"/>
          </a:solidFill>
          <a:ln>
            <a:noFill/>
          </a:ln>
        </p:spPr>
        <p:txBody>
          <a:bodyPr spcFirstLastPara="1" wrap="square" lIns="0" tIns="0" rIns="0" bIns="0" anchor="ctr" anchorCtr="1">
            <a:noAutofit/>
          </a:bodyPr>
          <a:lstStyle>
            <a:lvl1pPr marL="0" marR="0" lvl="0" indent="0" algn="ctr">
              <a:spcBef>
                <a:spcPts val="0"/>
              </a:spcBef>
              <a:spcAft>
                <a:spcPts val="0"/>
              </a:spcAft>
              <a:buNone/>
              <a:defRPr sz="1400" b="0" i="0" u="none" strike="noStrike" cap="none">
                <a:solidFill>
                  <a:srgbClr val="FFFFFF"/>
                </a:solidFill>
                <a:latin typeface="Libre Franklin"/>
                <a:ea typeface="Libre Franklin"/>
                <a:cs typeface="Libre Franklin"/>
                <a:sym typeface="Libre Franklin"/>
              </a:defRPr>
            </a:lvl1pPr>
            <a:lvl2pPr marL="0" marR="0" lvl="1" indent="0" algn="ctr">
              <a:spcBef>
                <a:spcPts val="0"/>
              </a:spcBef>
              <a:spcAft>
                <a:spcPts val="0"/>
              </a:spcAft>
              <a:buNone/>
              <a:defRPr sz="1400" b="0" i="0" u="none" strike="noStrike" cap="none">
                <a:solidFill>
                  <a:srgbClr val="FFFFFF"/>
                </a:solidFill>
                <a:latin typeface="Libre Franklin"/>
                <a:ea typeface="Libre Franklin"/>
                <a:cs typeface="Libre Franklin"/>
                <a:sym typeface="Libre Franklin"/>
              </a:defRPr>
            </a:lvl2pPr>
            <a:lvl3pPr marL="0" marR="0" lvl="2" indent="0" algn="ctr">
              <a:spcBef>
                <a:spcPts val="0"/>
              </a:spcBef>
              <a:spcAft>
                <a:spcPts val="0"/>
              </a:spcAft>
              <a:buNone/>
              <a:defRPr sz="1400" b="0" i="0" u="none" strike="noStrike" cap="none">
                <a:solidFill>
                  <a:srgbClr val="FFFFFF"/>
                </a:solidFill>
                <a:latin typeface="Libre Franklin"/>
                <a:ea typeface="Libre Franklin"/>
                <a:cs typeface="Libre Franklin"/>
                <a:sym typeface="Libre Franklin"/>
              </a:defRPr>
            </a:lvl3pPr>
            <a:lvl4pPr marL="0" marR="0" lvl="3" indent="0" algn="ctr">
              <a:spcBef>
                <a:spcPts val="0"/>
              </a:spcBef>
              <a:spcAft>
                <a:spcPts val="0"/>
              </a:spcAft>
              <a:buNone/>
              <a:defRPr sz="1400" b="0" i="0" u="none" strike="noStrike" cap="none">
                <a:solidFill>
                  <a:srgbClr val="FFFFFF"/>
                </a:solidFill>
                <a:latin typeface="Libre Franklin"/>
                <a:ea typeface="Libre Franklin"/>
                <a:cs typeface="Libre Franklin"/>
                <a:sym typeface="Libre Franklin"/>
              </a:defRPr>
            </a:lvl4pPr>
            <a:lvl5pPr marL="0" marR="0" lvl="4" indent="0" algn="ctr">
              <a:spcBef>
                <a:spcPts val="0"/>
              </a:spcBef>
              <a:spcAft>
                <a:spcPts val="0"/>
              </a:spcAft>
              <a:buNone/>
              <a:defRPr sz="1400" b="0" i="0" u="none" strike="noStrike" cap="none">
                <a:solidFill>
                  <a:srgbClr val="FFFFFF"/>
                </a:solidFill>
                <a:latin typeface="Libre Franklin"/>
                <a:ea typeface="Libre Franklin"/>
                <a:cs typeface="Libre Franklin"/>
                <a:sym typeface="Libre Franklin"/>
              </a:defRPr>
            </a:lvl5pPr>
            <a:lvl6pPr marL="0" marR="0" lvl="5" indent="0" algn="ctr">
              <a:spcBef>
                <a:spcPts val="0"/>
              </a:spcBef>
              <a:spcAft>
                <a:spcPts val="0"/>
              </a:spcAft>
              <a:buNone/>
              <a:defRPr sz="1400" b="0" i="0" u="none" strike="noStrike" cap="none">
                <a:solidFill>
                  <a:srgbClr val="FFFFFF"/>
                </a:solidFill>
                <a:latin typeface="Libre Franklin"/>
                <a:ea typeface="Libre Franklin"/>
                <a:cs typeface="Libre Franklin"/>
                <a:sym typeface="Libre Franklin"/>
              </a:defRPr>
            </a:lvl6pPr>
            <a:lvl7pPr marL="0" marR="0" lvl="6" indent="0" algn="ctr">
              <a:spcBef>
                <a:spcPts val="0"/>
              </a:spcBef>
              <a:spcAft>
                <a:spcPts val="0"/>
              </a:spcAft>
              <a:buNone/>
              <a:defRPr sz="1400" b="0" i="0" u="none" strike="noStrike" cap="none">
                <a:solidFill>
                  <a:srgbClr val="FFFFFF"/>
                </a:solidFill>
                <a:latin typeface="Libre Franklin"/>
                <a:ea typeface="Libre Franklin"/>
                <a:cs typeface="Libre Franklin"/>
                <a:sym typeface="Libre Franklin"/>
              </a:defRPr>
            </a:lvl7pPr>
            <a:lvl8pPr marL="0" marR="0" lvl="7" indent="0" algn="ctr">
              <a:spcBef>
                <a:spcPts val="0"/>
              </a:spcBef>
              <a:spcAft>
                <a:spcPts val="0"/>
              </a:spcAft>
              <a:buNone/>
              <a:defRPr sz="1400" b="0" i="0" u="none" strike="noStrike" cap="none">
                <a:solidFill>
                  <a:srgbClr val="FFFFFF"/>
                </a:solidFill>
                <a:latin typeface="Libre Franklin"/>
                <a:ea typeface="Libre Franklin"/>
                <a:cs typeface="Libre Franklin"/>
                <a:sym typeface="Libre Franklin"/>
              </a:defRPr>
            </a:lvl8pPr>
            <a:lvl9pPr marL="0" marR="0" lvl="8" indent="0" algn="ctr">
              <a:spcBef>
                <a:spcPts val="0"/>
              </a:spcBef>
              <a:spcAft>
                <a:spcPts val="0"/>
              </a:spcAft>
              <a:buNone/>
              <a:defRPr sz="1400" b="0" i="0" u="none" strike="noStrike" cap="none">
                <a:solidFill>
                  <a:srgbClr val="FFFFFF"/>
                </a:solidFill>
                <a:latin typeface="Libre Franklin"/>
                <a:ea typeface="Libre Franklin"/>
                <a:cs typeface="Libre Franklin"/>
                <a:sym typeface="Libre Franklin"/>
              </a:defRPr>
            </a:lvl9pPr>
          </a:lstStyle>
          <a:p>
            <a:pPr marL="0" lvl="0" indent="0" algn="ctr" rtl="0">
              <a:spcBef>
                <a:spcPts val="0"/>
              </a:spcBef>
              <a:spcAft>
                <a:spcPts val="0"/>
              </a:spcAft>
              <a:buNone/>
            </a:pPr>
            <a:fld id="{00000000-1234-1234-1234-123412341234}" type="slidenum">
              <a:rPr lang="en-GB"/>
              <a:t>‹#›</a:t>
            </a:fld>
            <a:endParaRPr/>
          </a:p>
        </p:txBody>
      </p:sp>
      <p:sp>
        <p:nvSpPr>
          <p:cNvPr id="29" name="Google Shape;29;p14"/>
          <p:cNvSpPr/>
          <p:nvPr/>
        </p:nvSpPr>
        <p:spPr>
          <a:xfrm>
            <a:off x="62931" y="1449303"/>
            <a:ext cx="9021537" cy="1527349"/>
          </a:xfrm>
          <a:prstGeom prst="rect">
            <a:avLst/>
          </a:prstGeom>
          <a:solidFill>
            <a:schemeClr val="accen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sp>
        <p:nvSpPr>
          <p:cNvPr id="30" name="Google Shape;30;p14"/>
          <p:cNvSpPr/>
          <p:nvPr/>
        </p:nvSpPr>
        <p:spPr>
          <a:xfrm>
            <a:off x="62931" y="1396720"/>
            <a:ext cx="9021537" cy="120580"/>
          </a:xfrm>
          <a:prstGeom prst="rect">
            <a:avLst/>
          </a:prstGeom>
          <a:solidFill>
            <a:srgbClr val="C4A8A8"/>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sp>
        <p:nvSpPr>
          <p:cNvPr id="31" name="Google Shape;31;p14"/>
          <p:cNvSpPr/>
          <p:nvPr/>
        </p:nvSpPr>
        <p:spPr>
          <a:xfrm>
            <a:off x="62931" y="2976649"/>
            <a:ext cx="9021537" cy="110532"/>
          </a:xfrm>
          <a:prstGeom prst="rect">
            <a:avLst/>
          </a:prstGeom>
          <a:solidFill>
            <a:schemeClr val="accent5"/>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sp>
        <p:nvSpPr>
          <p:cNvPr id="32" name="Google Shape;32;p14"/>
          <p:cNvSpPr txBox="1">
            <a:spLocks noGrp="1"/>
          </p:cNvSpPr>
          <p:nvPr>
            <p:ph type="ctrTitle"/>
          </p:nvPr>
        </p:nvSpPr>
        <p:spPr>
          <a:xfrm>
            <a:off x="457200" y="1505930"/>
            <a:ext cx="8229600" cy="1470025"/>
          </a:xfrm>
          <a:prstGeom prst="rect">
            <a:avLst/>
          </a:prstGeom>
          <a:noFill/>
          <a:ln>
            <a:noFill/>
          </a:ln>
        </p:spPr>
        <p:txBody>
          <a:bodyPr spcFirstLastPara="1" wrap="square" lIns="91425" tIns="45700" rIns="91425" bIns="91425" anchor="ctr" anchorCtr="0">
            <a:normAutofit/>
          </a:bodyPr>
          <a:lstStyle>
            <a:lvl1pPr lvl="0" algn="ctr">
              <a:spcBef>
                <a:spcPts val="0"/>
              </a:spcBef>
              <a:spcAft>
                <a:spcPts val="0"/>
              </a:spcAft>
              <a:buClr>
                <a:srgbClr val="FFFFFF"/>
              </a:buClr>
              <a:buSzPts val="4000"/>
              <a:buFont typeface="Libre Franklin"/>
              <a:buNone/>
              <a:defRPr>
                <a:solidFill>
                  <a:srgbClr val="FFFFFF"/>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3" name="Google Shape;33;p14"/>
          <p:cNvSpPr/>
          <p:nvPr/>
        </p:nvSpPr>
        <p:spPr>
          <a:xfrm>
            <a:off x="0" y="0"/>
            <a:ext cx="9144000" cy="3662363"/>
          </a:xfrm>
          <a:prstGeom prst="rect">
            <a:avLst/>
          </a:prstGeom>
          <a:solidFill>
            <a:schemeClr val="accen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b="0" i="0" u="none" strike="noStrike" cap="none">
              <a:solidFill>
                <a:schemeClr val="dk1"/>
              </a:solidFill>
              <a:latin typeface="Arial"/>
              <a:ea typeface="Arial"/>
              <a:cs typeface="Arial"/>
              <a:sym typeface="Arial"/>
            </a:endParaRPr>
          </a:p>
        </p:txBody>
      </p:sp>
      <p:sp>
        <p:nvSpPr>
          <p:cNvPr id="34" name="Google Shape;34;p14"/>
          <p:cNvSpPr/>
          <p:nvPr/>
        </p:nvSpPr>
        <p:spPr>
          <a:xfrm>
            <a:off x="0" y="6605588"/>
            <a:ext cx="9139238" cy="277812"/>
          </a:xfrm>
          <a:prstGeom prst="rect">
            <a:avLst/>
          </a:prstGeom>
          <a:solidFill>
            <a:schemeClr val="l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b="0" i="0" u="none" strike="noStrike" cap="none">
              <a:solidFill>
                <a:schemeClr val="dk1"/>
              </a:solidFill>
              <a:latin typeface="Arial"/>
              <a:ea typeface="Arial"/>
              <a:cs typeface="Arial"/>
              <a:sym typeface="Arial"/>
            </a:endParaRPr>
          </a:p>
        </p:txBody>
      </p:sp>
      <p:sp>
        <p:nvSpPr>
          <p:cNvPr id="35" name="Google Shape;35;p14"/>
          <p:cNvSpPr/>
          <p:nvPr/>
        </p:nvSpPr>
        <p:spPr>
          <a:xfrm>
            <a:off x="0" y="3617913"/>
            <a:ext cx="9147175" cy="215900"/>
          </a:xfrm>
          <a:prstGeom prst="rect">
            <a:avLst/>
          </a:prstGeom>
          <a:solidFill>
            <a:schemeClr val="l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b="0" i="0" u="none" strike="noStrike" cap="none">
              <a:solidFill>
                <a:schemeClr val="dk1"/>
              </a:solidFill>
              <a:latin typeface="Arial"/>
              <a:ea typeface="Arial"/>
              <a:cs typeface="Arial"/>
              <a:sym typeface="Arial"/>
            </a:endParaRPr>
          </a:p>
        </p:txBody>
      </p:sp>
      <p:pic>
        <p:nvPicPr>
          <p:cNvPr id="36" name="Google Shape;36;p14" descr="Chalkboard3"/>
          <p:cNvPicPr preferRelativeResize="0"/>
          <p:nvPr/>
        </p:nvPicPr>
        <p:blipFill rotWithShape="1">
          <a:blip r:embed="rId3">
            <a:alphaModFix/>
          </a:blip>
          <a:srcRect t="2168"/>
          <a:stretch/>
        </p:blipFill>
        <p:spPr>
          <a:xfrm>
            <a:off x="1943100" y="0"/>
            <a:ext cx="5200650" cy="6953250"/>
          </a:xfrm>
          <a:prstGeom prst="rect">
            <a:avLst/>
          </a:prstGeom>
          <a:noFill/>
          <a:ln>
            <a:noFill/>
          </a:ln>
        </p:spPr>
      </p:pic>
      <p:pic>
        <p:nvPicPr>
          <p:cNvPr id="37" name="Google Shape;37;p14" descr="CHALKS"/>
          <p:cNvPicPr preferRelativeResize="0"/>
          <p:nvPr/>
        </p:nvPicPr>
        <p:blipFill rotWithShape="1">
          <a:blip r:embed="rId4">
            <a:alphaModFix/>
          </a:blip>
          <a:srcRect/>
          <a:stretch/>
        </p:blipFill>
        <p:spPr>
          <a:xfrm>
            <a:off x="2987675" y="4221163"/>
            <a:ext cx="3024188" cy="1935162"/>
          </a:xfrm>
          <a:prstGeom prst="rect">
            <a:avLst/>
          </a:prstGeom>
          <a:noFill/>
          <a:ln>
            <a:noFill/>
          </a:ln>
        </p:spPr>
      </p:pic>
    </p:spTree>
  </p:cSld>
  <p:clrMapOvr>
    <a:masterClrMapping/>
  </p:clrMapOvr>
  <p:transition>
    <p:wipe dir="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38"/>
        <p:cNvGrpSpPr/>
        <p:nvPr/>
      </p:nvGrpSpPr>
      <p:grpSpPr>
        <a:xfrm>
          <a:off x="0" y="0"/>
          <a:ext cx="0" cy="0"/>
          <a:chOff x="0" y="0"/>
          <a:chExt cx="0" cy="0"/>
        </a:xfrm>
      </p:grpSpPr>
      <p:sp>
        <p:nvSpPr>
          <p:cNvPr id="39" name="Google Shape;39;p15"/>
          <p:cNvSpPr txBox="1">
            <a:spLocks noGrp="1"/>
          </p:cNvSpPr>
          <p:nvPr>
            <p:ph type="title"/>
          </p:nvPr>
        </p:nvSpPr>
        <p:spPr>
          <a:xfrm>
            <a:off x="914400" y="274638"/>
            <a:ext cx="7772400" cy="1143000"/>
          </a:xfrm>
          <a:prstGeom prst="rect">
            <a:avLst/>
          </a:prstGeom>
          <a:noFill/>
          <a:ln>
            <a:noFill/>
          </a:ln>
        </p:spPr>
        <p:txBody>
          <a:bodyPr spcFirstLastPara="1" wrap="square" lIns="91425" tIns="45700" rIns="91425" bIns="91425" anchor="b" anchorCtr="0">
            <a:normAutofit/>
          </a:bodyPr>
          <a:lstStyle>
            <a:lvl1pPr lvl="0" algn="l">
              <a:spcBef>
                <a:spcPts val="0"/>
              </a:spcBef>
              <a:spcAft>
                <a:spcPts val="0"/>
              </a:spcAft>
              <a:buClr>
                <a:schemeClr val="dk2"/>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0" name="Google Shape;40;p15"/>
          <p:cNvSpPr txBox="1">
            <a:spLocks noGrp="1"/>
          </p:cNvSpPr>
          <p:nvPr>
            <p:ph type="dt" idx="10"/>
          </p:nvPr>
        </p:nvSpPr>
        <p:spPr>
          <a:xfrm>
            <a:off x="6172200" y="6191250"/>
            <a:ext cx="2476500" cy="476250"/>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1" name="Google Shape;41;p15"/>
          <p:cNvSpPr txBox="1">
            <a:spLocks noGrp="1"/>
          </p:cNvSpPr>
          <p:nvPr>
            <p:ph type="ftr" idx="11"/>
          </p:nvPr>
        </p:nvSpPr>
        <p:spPr>
          <a:xfrm>
            <a:off x="914400" y="6172200"/>
            <a:ext cx="3962400" cy="4572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2" name="Google Shape;42;p15"/>
          <p:cNvSpPr>
            <a:spLocks noGrp="1"/>
          </p:cNvSpPr>
          <p:nvPr>
            <p:ph type="sldNum" idx="12"/>
          </p:nvPr>
        </p:nvSpPr>
        <p:spPr>
          <a:xfrm>
            <a:off x="146304" y="6210300"/>
            <a:ext cx="457200" cy="457200"/>
          </a:xfrm>
          <a:prstGeom prst="ellipse">
            <a:avLst/>
          </a:prstGeom>
          <a:solidFill>
            <a:schemeClr val="accent1"/>
          </a:solidFill>
          <a:ln>
            <a:noFill/>
          </a:ln>
        </p:spPr>
        <p:txBody>
          <a:bodyPr spcFirstLastPara="1" wrap="square" lIns="0" tIns="0" rIns="0" bIns="0" anchor="ctr" anchorCtr="1">
            <a:noAutofit/>
          </a:bodyPr>
          <a:lstStyle>
            <a:lvl1pPr marL="0" lvl="0" indent="0" algn="ctr">
              <a:spcBef>
                <a:spcPts val="0"/>
              </a:spcBef>
              <a:spcAft>
                <a:spcPts val="0"/>
              </a:spcAft>
              <a:buNone/>
              <a:defRPr/>
            </a:lvl1pPr>
            <a:lvl2pPr marL="0" lvl="1" indent="0" algn="ctr">
              <a:spcBef>
                <a:spcPts val="0"/>
              </a:spcBef>
              <a:spcAft>
                <a:spcPts val="0"/>
              </a:spcAft>
              <a:buNone/>
              <a:defRPr/>
            </a:lvl2pPr>
            <a:lvl3pPr marL="0" lvl="2" indent="0" algn="ctr">
              <a:spcBef>
                <a:spcPts val="0"/>
              </a:spcBef>
              <a:spcAft>
                <a:spcPts val="0"/>
              </a:spcAft>
              <a:buNone/>
              <a:defRPr/>
            </a:lvl3pPr>
            <a:lvl4pPr marL="0" lvl="3" indent="0" algn="ctr">
              <a:spcBef>
                <a:spcPts val="0"/>
              </a:spcBef>
              <a:spcAft>
                <a:spcPts val="0"/>
              </a:spcAft>
              <a:buNone/>
              <a:defRPr/>
            </a:lvl4pPr>
            <a:lvl5pPr marL="0" lvl="4" indent="0" algn="ctr">
              <a:spcBef>
                <a:spcPts val="0"/>
              </a:spcBef>
              <a:spcAft>
                <a:spcPts val="0"/>
              </a:spcAft>
              <a:buNone/>
              <a:defRPr/>
            </a:lvl5pPr>
            <a:lvl6pPr marL="0" lvl="5" indent="0" algn="ctr">
              <a:spcBef>
                <a:spcPts val="0"/>
              </a:spcBef>
              <a:spcAft>
                <a:spcPts val="0"/>
              </a:spcAft>
              <a:buNone/>
              <a:defRPr/>
            </a:lvl6pPr>
            <a:lvl7pPr marL="0" lvl="6" indent="0" algn="ctr">
              <a:spcBef>
                <a:spcPts val="0"/>
              </a:spcBef>
              <a:spcAft>
                <a:spcPts val="0"/>
              </a:spcAft>
              <a:buNone/>
              <a:defRPr/>
            </a:lvl7pPr>
            <a:lvl8pPr marL="0" lvl="7" indent="0" algn="ctr">
              <a:spcBef>
                <a:spcPts val="0"/>
              </a:spcBef>
              <a:spcAft>
                <a:spcPts val="0"/>
              </a:spcAft>
              <a:buNone/>
              <a:defRPr/>
            </a:lvl8pPr>
            <a:lvl9pPr marL="0" lvl="8" indent="0" algn="ctr">
              <a:spcBef>
                <a:spcPts val="0"/>
              </a:spcBef>
              <a:spcAft>
                <a:spcPts val="0"/>
              </a:spcAft>
              <a:buNone/>
              <a:defRPr/>
            </a:lvl9pPr>
          </a:lstStyle>
          <a:p>
            <a:pPr marL="0" lvl="0" indent="0" algn="ctr" rtl="0">
              <a:spcBef>
                <a:spcPts val="0"/>
              </a:spcBef>
              <a:spcAft>
                <a:spcPts val="0"/>
              </a:spcAft>
              <a:buNone/>
            </a:pPr>
            <a:fld id="{00000000-1234-1234-1234-123412341234}" type="slidenum">
              <a:rPr lang="en-GB"/>
              <a:t>‹#›</a:t>
            </a:fld>
            <a:endParaRPr/>
          </a:p>
        </p:txBody>
      </p:sp>
      <p:sp>
        <p:nvSpPr>
          <p:cNvPr id="43" name="Google Shape;43;p15"/>
          <p:cNvSpPr txBox="1">
            <a:spLocks noGrp="1"/>
          </p:cNvSpPr>
          <p:nvPr>
            <p:ph type="body" idx="1"/>
          </p:nvPr>
        </p:nvSpPr>
        <p:spPr>
          <a:xfrm>
            <a:off x="914400" y="1447800"/>
            <a:ext cx="7772400" cy="4572000"/>
          </a:xfrm>
          <a:prstGeom prst="rect">
            <a:avLst/>
          </a:prstGeom>
          <a:noFill/>
          <a:ln>
            <a:noFill/>
          </a:ln>
        </p:spPr>
        <p:txBody>
          <a:bodyPr spcFirstLastPara="1" wrap="square" lIns="91425" tIns="45700" rIns="91425" bIns="45700" anchor="t" anchorCtr="0">
            <a:normAutofit/>
          </a:bodyPr>
          <a:lstStyle>
            <a:lvl1pPr marL="457200" lvl="0" indent="-325755" algn="l">
              <a:spcBef>
                <a:spcPts val="580"/>
              </a:spcBef>
              <a:spcAft>
                <a:spcPts val="0"/>
              </a:spcAft>
              <a:buSzPts val="1530"/>
              <a:buChar char="⚫"/>
              <a:defRPr/>
            </a:lvl1pPr>
            <a:lvl2pPr marL="914400" lvl="1" indent="-325755" algn="l">
              <a:spcBef>
                <a:spcPts val="370"/>
              </a:spcBef>
              <a:spcAft>
                <a:spcPts val="0"/>
              </a:spcAft>
              <a:buSzPts val="1530"/>
              <a:buChar char="⚫"/>
              <a:defRPr/>
            </a:lvl2pPr>
            <a:lvl3pPr marL="1371600" lvl="2" indent="-325755" algn="l">
              <a:spcBef>
                <a:spcPts val="370"/>
              </a:spcBef>
              <a:spcAft>
                <a:spcPts val="0"/>
              </a:spcAft>
              <a:buSzPts val="1530"/>
              <a:buChar char="⚫"/>
              <a:defRPr/>
            </a:lvl3pPr>
            <a:lvl4pPr marL="1828800" lvl="3" indent="-320039" algn="l">
              <a:spcBef>
                <a:spcPts val="370"/>
              </a:spcBef>
              <a:spcAft>
                <a:spcPts val="0"/>
              </a:spcAft>
              <a:buSzPts val="1440"/>
              <a:buChar char="⚫"/>
              <a:defRPr/>
            </a:lvl4pPr>
            <a:lvl5pPr marL="2286000" lvl="4" indent="-342900" algn="l">
              <a:spcBef>
                <a:spcPts val="370"/>
              </a:spcBef>
              <a:spcAft>
                <a:spcPts val="0"/>
              </a:spcAft>
              <a:buSzPts val="1800"/>
              <a:buChar char="o"/>
              <a:defRPr/>
            </a:lvl5pPr>
            <a:lvl6pPr marL="2743200" lvl="5" indent="-342900" algn="l">
              <a:spcBef>
                <a:spcPts val="370"/>
              </a:spcBef>
              <a:spcAft>
                <a:spcPts val="0"/>
              </a:spcAft>
              <a:buSzPts val="1800"/>
              <a:buChar char="•"/>
              <a:defRPr/>
            </a:lvl6pPr>
            <a:lvl7pPr marL="3200400" lvl="6" indent="-342900" algn="l">
              <a:spcBef>
                <a:spcPts val="370"/>
              </a:spcBef>
              <a:spcAft>
                <a:spcPts val="0"/>
              </a:spcAft>
              <a:buSzPts val="1800"/>
              <a:buChar char="•"/>
              <a:defRPr/>
            </a:lvl7pPr>
            <a:lvl8pPr marL="3657600" lvl="7" indent="-342900" algn="l">
              <a:spcBef>
                <a:spcPts val="370"/>
              </a:spcBef>
              <a:spcAft>
                <a:spcPts val="0"/>
              </a:spcAft>
              <a:buSzPts val="1800"/>
              <a:buChar char="•"/>
              <a:defRPr/>
            </a:lvl8pPr>
            <a:lvl9pPr marL="4114800" lvl="8" indent="-342900" algn="l">
              <a:spcBef>
                <a:spcPts val="370"/>
              </a:spcBef>
              <a:spcAft>
                <a:spcPts val="0"/>
              </a:spcAft>
              <a:buSzPts val="1800"/>
              <a:buChar char="•"/>
              <a:defRPr/>
            </a:lvl9pPr>
          </a:lstStyle>
          <a:p>
            <a:endParaRPr/>
          </a:p>
        </p:txBody>
      </p:sp>
    </p:spTree>
  </p:cSld>
  <p:clrMapOvr>
    <a:masterClrMapping/>
  </p:clrMapOvr>
  <p:transition>
    <p:wipe dir="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matchingName="Section Header" type="secHead">
  <p:cSld name="SECTION_HEADER">
    <p:bg>
      <p:bgPr>
        <a:blipFill rotWithShape="1">
          <a:blip r:embed="rId2">
            <a:alphaModFix/>
          </a:blip>
          <a:tile tx="0" ty="0" sx="55000" sy="55000" flip="none" algn="tl"/>
        </a:blipFill>
        <a:effectLst/>
      </p:bgPr>
    </p:bg>
    <p:spTree>
      <p:nvGrpSpPr>
        <p:cNvPr id="1" name="Shape 44"/>
        <p:cNvGrpSpPr/>
        <p:nvPr/>
      </p:nvGrpSpPr>
      <p:grpSpPr>
        <a:xfrm>
          <a:off x="0" y="0"/>
          <a:ext cx="0" cy="0"/>
          <a:chOff x="0" y="0"/>
          <a:chExt cx="0" cy="0"/>
        </a:xfrm>
      </p:grpSpPr>
      <p:sp>
        <p:nvSpPr>
          <p:cNvPr id="45" name="Google Shape;45;p16"/>
          <p:cNvSpPr/>
          <p:nvPr/>
        </p:nvSpPr>
        <p:spPr>
          <a:xfrm>
            <a:off x="0" y="0"/>
            <a:ext cx="9144000" cy="6858000"/>
          </a:xfrm>
          <a:prstGeom prst="rect">
            <a:avLst/>
          </a:prstGeom>
          <a:solidFill>
            <a:srgbClr val="FFFFFF"/>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sp>
        <p:nvSpPr>
          <p:cNvPr id="46" name="Google Shape;46;p16"/>
          <p:cNvSpPr/>
          <p:nvPr/>
        </p:nvSpPr>
        <p:spPr>
          <a:xfrm>
            <a:off x="65313" y="69755"/>
            <a:ext cx="9013372" cy="6692201"/>
          </a:xfrm>
          <a:prstGeom prst="roundRect">
            <a:avLst>
              <a:gd name="adj" fmla="val 4929"/>
            </a:avLst>
          </a:prstGeom>
          <a:blipFill rotWithShape="1">
            <a:blip r:embed="rId2">
              <a:alphaModFix/>
            </a:blip>
            <a:tile tx="0" ty="0" sx="55000" sy="55000" flip="none" algn="tl"/>
          </a:blipFill>
          <a:ln w="9525" cap="sq"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sp>
        <p:nvSpPr>
          <p:cNvPr id="47" name="Google Shape;47;p16"/>
          <p:cNvSpPr txBox="1">
            <a:spLocks noGrp="1"/>
          </p:cNvSpPr>
          <p:nvPr>
            <p:ph type="title"/>
          </p:nvPr>
        </p:nvSpPr>
        <p:spPr>
          <a:xfrm>
            <a:off x="722313" y="952500"/>
            <a:ext cx="7772400" cy="1362075"/>
          </a:xfrm>
          <a:prstGeom prst="rect">
            <a:avLst/>
          </a:prstGeom>
          <a:noFill/>
          <a:ln>
            <a:noFill/>
          </a:ln>
        </p:spPr>
        <p:txBody>
          <a:bodyPr spcFirstLastPara="1" wrap="square" lIns="91425" tIns="45700" rIns="91425" bIns="91425" anchor="b" anchorCtr="0">
            <a:normAutofit/>
          </a:bodyPr>
          <a:lstStyle>
            <a:lvl1pPr lvl="0" algn="l">
              <a:spcBef>
                <a:spcPts val="0"/>
              </a:spcBef>
              <a:spcAft>
                <a:spcPts val="0"/>
              </a:spcAft>
              <a:buClr>
                <a:schemeClr val="dk2"/>
              </a:buClr>
              <a:buSzPts val="4000"/>
              <a:buFont typeface="Libre Franklin"/>
              <a:buNone/>
              <a:defRPr sz="4000" b="0" cap="none"/>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8" name="Google Shape;48;p16"/>
          <p:cNvSpPr txBox="1">
            <a:spLocks noGrp="1"/>
          </p:cNvSpPr>
          <p:nvPr>
            <p:ph type="body" idx="1"/>
          </p:nvPr>
        </p:nvSpPr>
        <p:spPr>
          <a:xfrm>
            <a:off x="722313" y="2547938"/>
            <a:ext cx="7772400" cy="1338262"/>
          </a:xfrm>
          <a:prstGeom prst="rect">
            <a:avLst/>
          </a:prstGeom>
          <a:noFill/>
          <a:ln>
            <a:noFill/>
          </a:ln>
        </p:spPr>
        <p:txBody>
          <a:bodyPr spcFirstLastPara="1" wrap="square" lIns="91425" tIns="45700" rIns="91425" bIns="45700" anchor="t" anchorCtr="0">
            <a:normAutofit/>
          </a:bodyPr>
          <a:lstStyle>
            <a:lvl1pPr marL="457200" lvl="0" indent="-228600" algn="l">
              <a:spcBef>
                <a:spcPts val="580"/>
              </a:spcBef>
              <a:spcAft>
                <a:spcPts val="0"/>
              </a:spcAft>
              <a:buSzPts val="2040"/>
              <a:buNone/>
              <a:defRPr sz="2400">
                <a:solidFill>
                  <a:srgbClr val="888888"/>
                </a:solidFill>
              </a:defRPr>
            </a:lvl1pPr>
            <a:lvl2pPr marL="914400" lvl="1" indent="-228600" algn="l">
              <a:spcBef>
                <a:spcPts val="370"/>
              </a:spcBef>
              <a:spcAft>
                <a:spcPts val="0"/>
              </a:spcAft>
              <a:buSzPts val="1530"/>
              <a:buNone/>
              <a:defRPr sz="1800">
                <a:solidFill>
                  <a:srgbClr val="888888"/>
                </a:solidFill>
              </a:defRPr>
            </a:lvl2pPr>
            <a:lvl3pPr marL="1371600" lvl="2" indent="-228600" algn="l">
              <a:spcBef>
                <a:spcPts val="370"/>
              </a:spcBef>
              <a:spcAft>
                <a:spcPts val="0"/>
              </a:spcAft>
              <a:buSzPts val="1360"/>
              <a:buNone/>
              <a:defRPr sz="1600">
                <a:solidFill>
                  <a:srgbClr val="888888"/>
                </a:solidFill>
              </a:defRPr>
            </a:lvl3pPr>
            <a:lvl4pPr marL="1828800" lvl="3" indent="-228600" algn="l">
              <a:spcBef>
                <a:spcPts val="370"/>
              </a:spcBef>
              <a:spcAft>
                <a:spcPts val="0"/>
              </a:spcAft>
              <a:buSzPts val="1120"/>
              <a:buNone/>
              <a:defRPr sz="1400">
                <a:solidFill>
                  <a:srgbClr val="888888"/>
                </a:solidFill>
              </a:defRPr>
            </a:lvl4pPr>
            <a:lvl5pPr marL="2286000" lvl="4" indent="-228600" algn="l">
              <a:spcBef>
                <a:spcPts val="370"/>
              </a:spcBef>
              <a:spcAft>
                <a:spcPts val="0"/>
              </a:spcAft>
              <a:buSzPts val="1400"/>
              <a:buFont typeface="Libre Baskerville"/>
              <a:buNone/>
              <a:defRPr sz="1400">
                <a:solidFill>
                  <a:srgbClr val="888888"/>
                </a:solidFill>
              </a:defRPr>
            </a:lvl5pPr>
            <a:lvl6pPr marL="2743200" lvl="5" indent="-342900" algn="l">
              <a:spcBef>
                <a:spcPts val="370"/>
              </a:spcBef>
              <a:spcAft>
                <a:spcPts val="0"/>
              </a:spcAft>
              <a:buSzPts val="1800"/>
              <a:buChar char="•"/>
              <a:defRPr/>
            </a:lvl6pPr>
            <a:lvl7pPr marL="3200400" lvl="6" indent="-342900" algn="l">
              <a:spcBef>
                <a:spcPts val="370"/>
              </a:spcBef>
              <a:spcAft>
                <a:spcPts val="0"/>
              </a:spcAft>
              <a:buSzPts val="1800"/>
              <a:buChar char="•"/>
              <a:defRPr/>
            </a:lvl7pPr>
            <a:lvl8pPr marL="3657600" lvl="7" indent="-342900" algn="l">
              <a:spcBef>
                <a:spcPts val="370"/>
              </a:spcBef>
              <a:spcAft>
                <a:spcPts val="0"/>
              </a:spcAft>
              <a:buSzPts val="1800"/>
              <a:buChar char="•"/>
              <a:defRPr/>
            </a:lvl8pPr>
            <a:lvl9pPr marL="4114800" lvl="8" indent="-342900" algn="l">
              <a:spcBef>
                <a:spcPts val="370"/>
              </a:spcBef>
              <a:spcAft>
                <a:spcPts val="0"/>
              </a:spcAft>
              <a:buSzPts val="1800"/>
              <a:buChar char="•"/>
              <a:defRPr/>
            </a:lvl9pPr>
          </a:lstStyle>
          <a:p>
            <a:endParaRPr/>
          </a:p>
        </p:txBody>
      </p:sp>
      <p:sp>
        <p:nvSpPr>
          <p:cNvPr id="49" name="Google Shape;49;p16"/>
          <p:cNvSpPr txBox="1">
            <a:spLocks noGrp="1"/>
          </p:cNvSpPr>
          <p:nvPr>
            <p:ph type="dt" idx="10"/>
          </p:nvPr>
        </p:nvSpPr>
        <p:spPr>
          <a:xfrm>
            <a:off x="6172200" y="6191250"/>
            <a:ext cx="2476500" cy="476250"/>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0" name="Google Shape;50;p16"/>
          <p:cNvSpPr txBox="1">
            <a:spLocks noGrp="1"/>
          </p:cNvSpPr>
          <p:nvPr>
            <p:ph type="ftr" idx="11"/>
          </p:nvPr>
        </p:nvSpPr>
        <p:spPr>
          <a:xfrm>
            <a:off x="800100" y="6172200"/>
            <a:ext cx="4000500" cy="4572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1" name="Google Shape;51;p16"/>
          <p:cNvSpPr/>
          <p:nvPr/>
        </p:nvSpPr>
        <p:spPr>
          <a:xfrm rot="10800000" flipH="1">
            <a:off x="69412" y="2376830"/>
            <a:ext cx="9013515" cy="91440"/>
          </a:xfrm>
          <a:prstGeom prst="rect">
            <a:avLst/>
          </a:prstGeom>
          <a:solidFill>
            <a:schemeClr val="accen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sp>
        <p:nvSpPr>
          <p:cNvPr id="52" name="Google Shape;52;p16"/>
          <p:cNvSpPr/>
          <p:nvPr/>
        </p:nvSpPr>
        <p:spPr>
          <a:xfrm>
            <a:off x="69146" y="2341475"/>
            <a:ext cx="9013781" cy="45719"/>
          </a:xfrm>
          <a:prstGeom prst="rect">
            <a:avLst/>
          </a:prstGeom>
          <a:solidFill>
            <a:srgbClr val="C4A8A8"/>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sp>
        <p:nvSpPr>
          <p:cNvPr id="53" name="Google Shape;53;p16"/>
          <p:cNvSpPr/>
          <p:nvPr/>
        </p:nvSpPr>
        <p:spPr>
          <a:xfrm>
            <a:off x="68306" y="2468880"/>
            <a:ext cx="9014621" cy="45720"/>
          </a:xfrm>
          <a:prstGeom prst="rect">
            <a:avLst/>
          </a:prstGeom>
          <a:solidFill>
            <a:schemeClr val="accent5"/>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sp>
        <p:nvSpPr>
          <p:cNvPr id="54" name="Google Shape;54;p16"/>
          <p:cNvSpPr>
            <a:spLocks noGrp="1"/>
          </p:cNvSpPr>
          <p:nvPr>
            <p:ph type="sldNum" idx="12"/>
          </p:nvPr>
        </p:nvSpPr>
        <p:spPr>
          <a:xfrm>
            <a:off x="146304" y="6208776"/>
            <a:ext cx="457200" cy="457200"/>
          </a:xfrm>
          <a:prstGeom prst="ellipse">
            <a:avLst/>
          </a:prstGeom>
          <a:solidFill>
            <a:schemeClr val="accent1"/>
          </a:solidFill>
          <a:ln>
            <a:noFill/>
          </a:ln>
        </p:spPr>
        <p:txBody>
          <a:bodyPr spcFirstLastPara="1" wrap="square" lIns="0" tIns="0" rIns="0" bIns="0" anchor="ctr" anchorCtr="1">
            <a:noAutofit/>
          </a:bodyPr>
          <a:lstStyle>
            <a:lvl1pPr marL="0" lvl="0" indent="0" algn="ctr">
              <a:spcBef>
                <a:spcPts val="0"/>
              </a:spcBef>
              <a:spcAft>
                <a:spcPts val="0"/>
              </a:spcAft>
              <a:buNone/>
              <a:defRPr/>
            </a:lvl1pPr>
            <a:lvl2pPr marL="0" lvl="1" indent="0" algn="ctr">
              <a:spcBef>
                <a:spcPts val="0"/>
              </a:spcBef>
              <a:spcAft>
                <a:spcPts val="0"/>
              </a:spcAft>
              <a:buNone/>
              <a:defRPr/>
            </a:lvl2pPr>
            <a:lvl3pPr marL="0" lvl="2" indent="0" algn="ctr">
              <a:spcBef>
                <a:spcPts val="0"/>
              </a:spcBef>
              <a:spcAft>
                <a:spcPts val="0"/>
              </a:spcAft>
              <a:buNone/>
              <a:defRPr/>
            </a:lvl3pPr>
            <a:lvl4pPr marL="0" lvl="3" indent="0" algn="ctr">
              <a:spcBef>
                <a:spcPts val="0"/>
              </a:spcBef>
              <a:spcAft>
                <a:spcPts val="0"/>
              </a:spcAft>
              <a:buNone/>
              <a:defRPr/>
            </a:lvl4pPr>
            <a:lvl5pPr marL="0" lvl="4" indent="0" algn="ctr">
              <a:spcBef>
                <a:spcPts val="0"/>
              </a:spcBef>
              <a:spcAft>
                <a:spcPts val="0"/>
              </a:spcAft>
              <a:buNone/>
              <a:defRPr/>
            </a:lvl5pPr>
            <a:lvl6pPr marL="0" lvl="5" indent="0" algn="ctr">
              <a:spcBef>
                <a:spcPts val="0"/>
              </a:spcBef>
              <a:spcAft>
                <a:spcPts val="0"/>
              </a:spcAft>
              <a:buNone/>
              <a:defRPr/>
            </a:lvl6pPr>
            <a:lvl7pPr marL="0" lvl="6" indent="0" algn="ctr">
              <a:spcBef>
                <a:spcPts val="0"/>
              </a:spcBef>
              <a:spcAft>
                <a:spcPts val="0"/>
              </a:spcAft>
              <a:buNone/>
              <a:defRPr/>
            </a:lvl7pPr>
            <a:lvl8pPr marL="0" lvl="7" indent="0" algn="ctr">
              <a:spcBef>
                <a:spcPts val="0"/>
              </a:spcBef>
              <a:spcAft>
                <a:spcPts val="0"/>
              </a:spcAft>
              <a:buNone/>
              <a:defRPr/>
            </a:lvl8pPr>
            <a:lvl9pPr marL="0" lvl="8" indent="0" algn="ctr">
              <a:spcBef>
                <a:spcPts val="0"/>
              </a:spcBef>
              <a:spcAft>
                <a:spcPts val="0"/>
              </a:spcAft>
              <a:buNone/>
              <a:defRPr/>
            </a:lvl9pPr>
          </a:lstStyle>
          <a:p>
            <a:pPr marL="0" lvl="0" indent="0" algn="ctr" rtl="0">
              <a:spcBef>
                <a:spcPts val="0"/>
              </a:spcBef>
              <a:spcAft>
                <a:spcPts val="0"/>
              </a:spcAft>
              <a:buNone/>
            </a:pPr>
            <a:fld id="{00000000-1234-1234-1234-123412341234}" type="slidenum">
              <a:rPr lang="en-GB"/>
              <a:t>‹#›</a:t>
            </a:fld>
            <a:endParaRPr/>
          </a:p>
        </p:txBody>
      </p:sp>
    </p:spTree>
  </p:cSld>
  <p:clrMapOvr>
    <a:masterClrMapping/>
  </p:clrMapOvr>
  <p:transition>
    <p:wipe dir="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55"/>
        <p:cNvGrpSpPr/>
        <p:nvPr/>
      </p:nvGrpSpPr>
      <p:grpSpPr>
        <a:xfrm>
          <a:off x="0" y="0"/>
          <a:ext cx="0" cy="0"/>
          <a:chOff x="0" y="0"/>
          <a:chExt cx="0" cy="0"/>
        </a:xfrm>
      </p:grpSpPr>
      <p:sp>
        <p:nvSpPr>
          <p:cNvPr id="56" name="Google Shape;56;p17"/>
          <p:cNvSpPr txBox="1">
            <a:spLocks noGrp="1"/>
          </p:cNvSpPr>
          <p:nvPr>
            <p:ph type="title"/>
          </p:nvPr>
        </p:nvSpPr>
        <p:spPr>
          <a:xfrm>
            <a:off x="914400" y="274638"/>
            <a:ext cx="7772400" cy="1143000"/>
          </a:xfrm>
          <a:prstGeom prst="rect">
            <a:avLst/>
          </a:prstGeom>
          <a:noFill/>
          <a:ln>
            <a:noFill/>
          </a:ln>
        </p:spPr>
        <p:txBody>
          <a:bodyPr spcFirstLastPara="1" wrap="square" lIns="91425" tIns="45700" rIns="91425" bIns="91425" anchor="b" anchorCtr="0">
            <a:normAutofit/>
          </a:bodyPr>
          <a:lstStyle>
            <a:lvl1pPr lvl="0" algn="l">
              <a:spcBef>
                <a:spcPts val="0"/>
              </a:spcBef>
              <a:spcAft>
                <a:spcPts val="0"/>
              </a:spcAft>
              <a:buClr>
                <a:schemeClr val="dk2"/>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7" name="Google Shape;57;p17"/>
          <p:cNvSpPr txBox="1">
            <a:spLocks noGrp="1"/>
          </p:cNvSpPr>
          <p:nvPr>
            <p:ph type="dt" idx="10"/>
          </p:nvPr>
        </p:nvSpPr>
        <p:spPr>
          <a:xfrm>
            <a:off x="6172200" y="6191250"/>
            <a:ext cx="2476500" cy="476250"/>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8" name="Google Shape;58;p17"/>
          <p:cNvSpPr txBox="1">
            <a:spLocks noGrp="1"/>
          </p:cNvSpPr>
          <p:nvPr>
            <p:ph type="ftr" idx="11"/>
          </p:nvPr>
        </p:nvSpPr>
        <p:spPr>
          <a:xfrm>
            <a:off x="914400" y="6172200"/>
            <a:ext cx="3962400" cy="4572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9" name="Google Shape;59;p17"/>
          <p:cNvSpPr>
            <a:spLocks noGrp="1"/>
          </p:cNvSpPr>
          <p:nvPr>
            <p:ph type="sldNum" idx="12"/>
          </p:nvPr>
        </p:nvSpPr>
        <p:spPr>
          <a:xfrm>
            <a:off x="146304" y="6210300"/>
            <a:ext cx="457200" cy="457200"/>
          </a:xfrm>
          <a:prstGeom prst="ellipse">
            <a:avLst/>
          </a:prstGeom>
          <a:solidFill>
            <a:schemeClr val="accent1"/>
          </a:solidFill>
          <a:ln>
            <a:noFill/>
          </a:ln>
        </p:spPr>
        <p:txBody>
          <a:bodyPr spcFirstLastPara="1" wrap="square" lIns="0" tIns="0" rIns="0" bIns="0" anchor="ctr" anchorCtr="1">
            <a:noAutofit/>
          </a:bodyPr>
          <a:lstStyle>
            <a:lvl1pPr marL="0" lvl="0" indent="0" algn="ctr">
              <a:spcBef>
                <a:spcPts val="0"/>
              </a:spcBef>
              <a:spcAft>
                <a:spcPts val="0"/>
              </a:spcAft>
              <a:buNone/>
              <a:defRPr/>
            </a:lvl1pPr>
            <a:lvl2pPr marL="0" lvl="1" indent="0" algn="ctr">
              <a:spcBef>
                <a:spcPts val="0"/>
              </a:spcBef>
              <a:spcAft>
                <a:spcPts val="0"/>
              </a:spcAft>
              <a:buNone/>
              <a:defRPr/>
            </a:lvl2pPr>
            <a:lvl3pPr marL="0" lvl="2" indent="0" algn="ctr">
              <a:spcBef>
                <a:spcPts val="0"/>
              </a:spcBef>
              <a:spcAft>
                <a:spcPts val="0"/>
              </a:spcAft>
              <a:buNone/>
              <a:defRPr/>
            </a:lvl3pPr>
            <a:lvl4pPr marL="0" lvl="3" indent="0" algn="ctr">
              <a:spcBef>
                <a:spcPts val="0"/>
              </a:spcBef>
              <a:spcAft>
                <a:spcPts val="0"/>
              </a:spcAft>
              <a:buNone/>
              <a:defRPr/>
            </a:lvl4pPr>
            <a:lvl5pPr marL="0" lvl="4" indent="0" algn="ctr">
              <a:spcBef>
                <a:spcPts val="0"/>
              </a:spcBef>
              <a:spcAft>
                <a:spcPts val="0"/>
              </a:spcAft>
              <a:buNone/>
              <a:defRPr/>
            </a:lvl5pPr>
            <a:lvl6pPr marL="0" lvl="5" indent="0" algn="ctr">
              <a:spcBef>
                <a:spcPts val="0"/>
              </a:spcBef>
              <a:spcAft>
                <a:spcPts val="0"/>
              </a:spcAft>
              <a:buNone/>
              <a:defRPr/>
            </a:lvl6pPr>
            <a:lvl7pPr marL="0" lvl="6" indent="0" algn="ctr">
              <a:spcBef>
                <a:spcPts val="0"/>
              </a:spcBef>
              <a:spcAft>
                <a:spcPts val="0"/>
              </a:spcAft>
              <a:buNone/>
              <a:defRPr/>
            </a:lvl7pPr>
            <a:lvl8pPr marL="0" lvl="7" indent="0" algn="ctr">
              <a:spcBef>
                <a:spcPts val="0"/>
              </a:spcBef>
              <a:spcAft>
                <a:spcPts val="0"/>
              </a:spcAft>
              <a:buNone/>
              <a:defRPr/>
            </a:lvl8pPr>
            <a:lvl9pPr marL="0" lvl="8" indent="0" algn="ctr">
              <a:spcBef>
                <a:spcPts val="0"/>
              </a:spcBef>
              <a:spcAft>
                <a:spcPts val="0"/>
              </a:spcAft>
              <a:buNone/>
              <a:defRPr/>
            </a:lvl9pPr>
          </a:lstStyle>
          <a:p>
            <a:pPr marL="0" lvl="0" indent="0" algn="ctr" rtl="0">
              <a:spcBef>
                <a:spcPts val="0"/>
              </a:spcBef>
              <a:spcAft>
                <a:spcPts val="0"/>
              </a:spcAft>
              <a:buNone/>
            </a:pPr>
            <a:fld id="{00000000-1234-1234-1234-123412341234}" type="slidenum">
              <a:rPr lang="en-GB"/>
              <a:t>‹#›</a:t>
            </a:fld>
            <a:endParaRPr/>
          </a:p>
        </p:txBody>
      </p:sp>
      <p:sp>
        <p:nvSpPr>
          <p:cNvPr id="60" name="Google Shape;60;p17"/>
          <p:cNvSpPr txBox="1">
            <a:spLocks noGrp="1"/>
          </p:cNvSpPr>
          <p:nvPr>
            <p:ph type="body" idx="1"/>
          </p:nvPr>
        </p:nvSpPr>
        <p:spPr>
          <a:xfrm>
            <a:off x="914400" y="1447800"/>
            <a:ext cx="3749040" cy="4572000"/>
          </a:xfrm>
          <a:prstGeom prst="rect">
            <a:avLst/>
          </a:prstGeom>
          <a:noFill/>
          <a:ln>
            <a:noFill/>
          </a:ln>
        </p:spPr>
        <p:txBody>
          <a:bodyPr spcFirstLastPara="1" wrap="square" lIns="91425" tIns="45700" rIns="91425" bIns="45700" anchor="t" anchorCtr="0">
            <a:normAutofit/>
          </a:bodyPr>
          <a:lstStyle>
            <a:lvl1pPr marL="457200" lvl="0" indent="-325755" algn="l">
              <a:spcBef>
                <a:spcPts val="580"/>
              </a:spcBef>
              <a:spcAft>
                <a:spcPts val="0"/>
              </a:spcAft>
              <a:buSzPts val="1530"/>
              <a:buChar char="⚫"/>
              <a:defRPr/>
            </a:lvl1pPr>
            <a:lvl2pPr marL="914400" lvl="1" indent="-325755" algn="l">
              <a:spcBef>
                <a:spcPts val="370"/>
              </a:spcBef>
              <a:spcAft>
                <a:spcPts val="0"/>
              </a:spcAft>
              <a:buSzPts val="1530"/>
              <a:buChar char="⚫"/>
              <a:defRPr/>
            </a:lvl2pPr>
            <a:lvl3pPr marL="1371600" lvl="2" indent="-325755" algn="l">
              <a:spcBef>
                <a:spcPts val="370"/>
              </a:spcBef>
              <a:spcAft>
                <a:spcPts val="0"/>
              </a:spcAft>
              <a:buSzPts val="1530"/>
              <a:buChar char="⚫"/>
              <a:defRPr/>
            </a:lvl3pPr>
            <a:lvl4pPr marL="1828800" lvl="3" indent="-320039" algn="l">
              <a:spcBef>
                <a:spcPts val="370"/>
              </a:spcBef>
              <a:spcAft>
                <a:spcPts val="0"/>
              </a:spcAft>
              <a:buSzPts val="1440"/>
              <a:buChar char="⚫"/>
              <a:defRPr/>
            </a:lvl4pPr>
            <a:lvl5pPr marL="2286000" lvl="4" indent="-342900" algn="l">
              <a:spcBef>
                <a:spcPts val="370"/>
              </a:spcBef>
              <a:spcAft>
                <a:spcPts val="0"/>
              </a:spcAft>
              <a:buSzPts val="1800"/>
              <a:buChar char="o"/>
              <a:defRPr/>
            </a:lvl5pPr>
            <a:lvl6pPr marL="2743200" lvl="5" indent="-342900" algn="l">
              <a:spcBef>
                <a:spcPts val="370"/>
              </a:spcBef>
              <a:spcAft>
                <a:spcPts val="0"/>
              </a:spcAft>
              <a:buSzPts val="1800"/>
              <a:buChar char="•"/>
              <a:defRPr/>
            </a:lvl6pPr>
            <a:lvl7pPr marL="3200400" lvl="6" indent="-342900" algn="l">
              <a:spcBef>
                <a:spcPts val="370"/>
              </a:spcBef>
              <a:spcAft>
                <a:spcPts val="0"/>
              </a:spcAft>
              <a:buSzPts val="1800"/>
              <a:buChar char="•"/>
              <a:defRPr/>
            </a:lvl7pPr>
            <a:lvl8pPr marL="3657600" lvl="7" indent="-342900" algn="l">
              <a:spcBef>
                <a:spcPts val="370"/>
              </a:spcBef>
              <a:spcAft>
                <a:spcPts val="0"/>
              </a:spcAft>
              <a:buSzPts val="1800"/>
              <a:buChar char="•"/>
              <a:defRPr/>
            </a:lvl8pPr>
            <a:lvl9pPr marL="4114800" lvl="8" indent="-342900" algn="l">
              <a:spcBef>
                <a:spcPts val="370"/>
              </a:spcBef>
              <a:spcAft>
                <a:spcPts val="0"/>
              </a:spcAft>
              <a:buSzPts val="1800"/>
              <a:buChar char="•"/>
              <a:defRPr/>
            </a:lvl9pPr>
          </a:lstStyle>
          <a:p>
            <a:endParaRPr/>
          </a:p>
        </p:txBody>
      </p:sp>
      <p:sp>
        <p:nvSpPr>
          <p:cNvPr id="61" name="Google Shape;61;p17"/>
          <p:cNvSpPr txBox="1">
            <a:spLocks noGrp="1"/>
          </p:cNvSpPr>
          <p:nvPr>
            <p:ph type="body" idx="2"/>
          </p:nvPr>
        </p:nvSpPr>
        <p:spPr>
          <a:xfrm>
            <a:off x="4933950" y="1447800"/>
            <a:ext cx="3749040" cy="4572000"/>
          </a:xfrm>
          <a:prstGeom prst="rect">
            <a:avLst/>
          </a:prstGeom>
          <a:noFill/>
          <a:ln>
            <a:noFill/>
          </a:ln>
        </p:spPr>
        <p:txBody>
          <a:bodyPr spcFirstLastPara="1" wrap="square" lIns="91425" tIns="45700" rIns="91425" bIns="45700" anchor="t" anchorCtr="0">
            <a:normAutofit/>
          </a:bodyPr>
          <a:lstStyle>
            <a:lvl1pPr marL="457200" lvl="0" indent="-325755" algn="l">
              <a:spcBef>
                <a:spcPts val="580"/>
              </a:spcBef>
              <a:spcAft>
                <a:spcPts val="0"/>
              </a:spcAft>
              <a:buSzPts val="1530"/>
              <a:buChar char="⚫"/>
              <a:defRPr/>
            </a:lvl1pPr>
            <a:lvl2pPr marL="914400" lvl="1" indent="-325755" algn="l">
              <a:spcBef>
                <a:spcPts val="370"/>
              </a:spcBef>
              <a:spcAft>
                <a:spcPts val="0"/>
              </a:spcAft>
              <a:buSzPts val="1530"/>
              <a:buChar char="⚫"/>
              <a:defRPr/>
            </a:lvl2pPr>
            <a:lvl3pPr marL="1371600" lvl="2" indent="-325755" algn="l">
              <a:spcBef>
                <a:spcPts val="370"/>
              </a:spcBef>
              <a:spcAft>
                <a:spcPts val="0"/>
              </a:spcAft>
              <a:buSzPts val="1530"/>
              <a:buChar char="⚫"/>
              <a:defRPr/>
            </a:lvl3pPr>
            <a:lvl4pPr marL="1828800" lvl="3" indent="-320039" algn="l">
              <a:spcBef>
                <a:spcPts val="370"/>
              </a:spcBef>
              <a:spcAft>
                <a:spcPts val="0"/>
              </a:spcAft>
              <a:buSzPts val="1440"/>
              <a:buChar char="⚫"/>
              <a:defRPr/>
            </a:lvl4pPr>
            <a:lvl5pPr marL="2286000" lvl="4" indent="-342900" algn="l">
              <a:spcBef>
                <a:spcPts val="370"/>
              </a:spcBef>
              <a:spcAft>
                <a:spcPts val="0"/>
              </a:spcAft>
              <a:buSzPts val="1800"/>
              <a:buChar char="o"/>
              <a:defRPr/>
            </a:lvl5pPr>
            <a:lvl6pPr marL="2743200" lvl="5" indent="-342900" algn="l">
              <a:spcBef>
                <a:spcPts val="370"/>
              </a:spcBef>
              <a:spcAft>
                <a:spcPts val="0"/>
              </a:spcAft>
              <a:buSzPts val="1800"/>
              <a:buChar char="•"/>
              <a:defRPr/>
            </a:lvl6pPr>
            <a:lvl7pPr marL="3200400" lvl="6" indent="-342900" algn="l">
              <a:spcBef>
                <a:spcPts val="370"/>
              </a:spcBef>
              <a:spcAft>
                <a:spcPts val="0"/>
              </a:spcAft>
              <a:buSzPts val="1800"/>
              <a:buChar char="•"/>
              <a:defRPr/>
            </a:lvl7pPr>
            <a:lvl8pPr marL="3657600" lvl="7" indent="-342900" algn="l">
              <a:spcBef>
                <a:spcPts val="370"/>
              </a:spcBef>
              <a:spcAft>
                <a:spcPts val="0"/>
              </a:spcAft>
              <a:buSzPts val="1800"/>
              <a:buChar char="•"/>
              <a:defRPr/>
            </a:lvl8pPr>
            <a:lvl9pPr marL="4114800" lvl="8" indent="-342900" algn="l">
              <a:spcBef>
                <a:spcPts val="370"/>
              </a:spcBef>
              <a:spcAft>
                <a:spcPts val="0"/>
              </a:spcAft>
              <a:buSzPts val="1800"/>
              <a:buChar char="•"/>
              <a:defRPr/>
            </a:lvl9pPr>
          </a:lstStyle>
          <a:p>
            <a:endParaRPr/>
          </a:p>
        </p:txBody>
      </p:sp>
    </p:spTree>
  </p:cSld>
  <p:clrMapOvr>
    <a:masterClrMapping/>
  </p:clrMapOvr>
  <p:transition>
    <p:wipe dir="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62"/>
        <p:cNvGrpSpPr/>
        <p:nvPr/>
      </p:nvGrpSpPr>
      <p:grpSpPr>
        <a:xfrm>
          <a:off x="0" y="0"/>
          <a:ext cx="0" cy="0"/>
          <a:chOff x="0" y="0"/>
          <a:chExt cx="0" cy="0"/>
        </a:xfrm>
      </p:grpSpPr>
      <p:sp>
        <p:nvSpPr>
          <p:cNvPr id="63" name="Google Shape;63;p18"/>
          <p:cNvSpPr txBox="1">
            <a:spLocks noGrp="1"/>
          </p:cNvSpPr>
          <p:nvPr>
            <p:ph type="title"/>
          </p:nvPr>
        </p:nvSpPr>
        <p:spPr>
          <a:xfrm>
            <a:off x="914400" y="273050"/>
            <a:ext cx="7772400" cy="1143000"/>
          </a:xfrm>
          <a:prstGeom prst="rect">
            <a:avLst/>
          </a:prstGeom>
          <a:noFill/>
          <a:ln>
            <a:noFill/>
          </a:ln>
        </p:spPr>
        <p:txBody>
          <a:bodyPr spcFirstLastPara="1" wrap="square" lIns="91425" tIns="45700" rIns="91425" bIns="91425" anchor="b" anchorCtr="0">
            <a:normAutofit/>
          </a:bodyPr>
          <a:lstStyle>
            <a:lvl1pPr lvl="0" algn="l">
              <a:spcBef>
                <a:spcPts val="0"/>
              </a:spcBef>
              <a:spcAft>
                <a:spcPts val="0"/>
              </a:spcAft>
              <a:buClr>
                <a:schemeClr val="dk2"/>
              </a:buClr>
              <a:buSzPts val="4000"/>
              <a:buFont typeface="Libre Franklin"/>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4" name="Google Shape;64;p18"/>
          <p:cNvSpPr txBox="1">
            <a:spLocks noGrp="1"/>
          </p:cNvSpPr>
          <p:nvPr>
            <p:ph type="body" idx="1"/>
          </p:nvPr>
        </p:nvSpPr>
        <p:spPr>
          <a:xfrm>
            <a:off x="914400" y="1447800"/>
            <a:ext cx="3733800" cy="762000"/>
          </a:xfrm>
          <a:prstGeom prst="rect">
            <a:avLst/>
          </a:prstGeom>
          <a:noFill/>
          <a:ln>
            <a:noFill/>
          </a:ln>
        </p:spPr>
        <p:txBody>
          <a:bodyPr spcFirstLastPara="1" wrap="square" lIns="91425" tIns="45700" rIns="91425" bIns="45700" anchor="b" anchorCtr="0">
            <a:noAutofit/>
          </a:bodyPr>
          <a:lstStyle>
            <a:lvl1pPr marL="457200" lvl="0" indent="-228600" algn="l">
              <a:spcBef>
                <a:spcPts val="580"/>
              </a:spcBef>
              <a:spcAft>
                <a:spcPts val="0"/>
              </a:spcAft>
              <a:buSzPts val="2040"/>
              <a:buNone/>
              <a:defRPr sz="2400" b="1">
                <a:solidFill>
                  <a:schemeClr val="accent1"/>
                </a:solidFill>
                <a:latin typeface="Libre Franklin"/>
                <a:ea typeface="Libre Franklin"/>
                <a:cs typeface="Libre Franklin"/>
                <a:sym typeface="Libre Franklin"/>
              </a:defRPr>
            </a:lvl1pPr>
            <a:lvl2pPr marL="914400" lvl="1" indent="-228600" algn="l">
              <a:spcBef>
                <a:spcPts val="370"/>
              </a:spcBef>
              <a:spcAft>
                <a:spcPts val="0"/>
              </a:spcAft>
              <a:buSzPts val="1700"/>
              <a:buNone/>
              <a:defRPr sz="2000" b="1"/>
            </a:lvl2pPr>
            <a:lvl3pPr marL="1371600" lvl="2" indent="-228600" algn="l">
              <a:spcBef>
                <a:spcPts val="370"/>
              </a:spcBef>
              <a:spcAft>
                <a:spcPts val="0"/>
              </a:spcAft>
              <a:buSzPts val="1530"/>
              <a:buNone/>
              <a:defRPr sz="1800" b="1"/>
            </a:lvl3pPr>
            <a:lvl4pPr marL="1828800" lvl="3" indent="-228600" algn="l">
              <a:spcBef>
                <a:spcPts val="370"/>
              </a:spcBef>
              <a:spcAft>
                <a:spcPts val="0"/>
              </a:spcAft>
              <a:buSzPts val="1280"/>
              <a:buNone/>
              <a:defRPr sz="1600" b="1"/>
            </a:lvl4pPr>
            <a:lvl5pPr marL="2286000" lvl="4" indent="-228600" algn="l">
              <a:spcBef>
                <a:spcPts val="370"/>
              </a:spcBef>
              <a:spcAft>
                <a:spcPts val="0"/>
              </a:spcAft>
              <a:buSzPts val="1600"/>
              <a:buFont typeface="Libre Baskerville"/>
              <a:buNone/>
              <a:defRPr sz="1600" b="1"/>
            </a:lvl5pPr>
            <a:lvl6pPr marL="2743200" lvl="5" indent="-342900" algn="l">
              <a:spcBef>
                <a:spcPts val="370"/>
              </a:spcBef>
              <a:spcAft>
                <a:spcPts val="0"/>
              </a:spcAft>
              <a:buSzPts val="1800"/>
              <a:buChar char="•"/>
              <a:defRPr/>
            </a:lvl6pPr>
            <a:lvl7pPr marL="3200400" lvl="6" indent="-342900" algn="l">
              <a:spcBef>
                <a:spcPts val="370"/>
              </a:spcBef>
              <a:spcAft>
                <a:spcPts val="0"/>
              </a:spcAft>
              <a:buSzPts val="1800"/>
              <a:buChar char="•"/>
              <a:defRPr/>
            </a:lvl7pPr>
            <a:lvl8pPr marL="3657600" lvl="7" indent="-342900" algn="l">
              <a:spcBef>
                <a:spcPts val="370"/>
              </a:spcBef>
              <a:spcAft>
                <a:spcPts val="0"/>
              </a:spcAft>
              <a:buSzPts val="1800"/>
              <a:buChar char="•"/>
              <a:defRPr/>
            </a:lvl8pPr>
            <a:lvl9pPr marL="4114800" lvl="8" indent="-342900" algn="l">
              <a:spcBef>
                <a:spcPts val="370"/>
              </a:spcBef>
              <a:spcAft>
                <a:spcPts val="0"/>
              </a:spcAft>
              <a:buSzPts val="1800"/>
              <a:buChar char="•"/>
              <a:defRPr/>
            </a:lvl9pPr>
          </a:lstStyle>
          <a:p>
            <a:endParaRPr/>
          </a:p>
        </p:txBody>
      </p:sp>
      <p:sp>
        <p:nvSpPr>
          <p:cNvPr id="65" name="Google Shape;65;p18"/>
          <p:cNvSpPr txBox="1">
            <a:spLocks noGrp="1"/>
          </p:cNvSpPr>
          <p:nvPr>
            <p:ph type="body" idx="2"/>
          </p:nvPr>
        </p:nvSpPr>
        <p:spPr>
          <a:xfrm>
            <a:off x="4953000" y="1447800"/>
            <a:ext cx="3733800" cy="762000"/>
          </a:xfrm>
          <a:prstGeom prst="rect">
            <a:avLst/>
          </a:prstGeom>
          <a:noFill/>
          <a:ln>
            <a:noFill/>
          </a:ln>
        </p:spPr>
        <p:txBody>
          <a:bodyPr spcFirstLastPara="1" wrap="square" lIns="91425" tIns="45700" rIns="91425" bIns="45700" anchor="b" anchorCtr="0">
            <a:noAutofit/>
          </a:bodyPr>
          <a:lstStyle>
            <a:lvl1pPr marL="457200" lvl="0" indent="-228600" algn="l">
              <a:spcBef>
                <a:spcPts val="580"/>
              </a:spcBef>
              <a:spcAft>
                <a:spcPts val="0"/>
              </a:spcAft>
              <a:buSzPts val="2040"/>
              <a:buNone/>
              <a:defRPr sz="2400" b="1">
                <a:solidFill>
                  <a:schemeClr val="accent1"/>
                </a:solidFill>
                <a:latin typeface="Libre Franklin"/>
                <a:ea typeface="Libre Franklin"/>
                <a:cs typeface="Libre Franklin"/>
                <a:sym typeface="Libre Franklin"/>
              </a:defRPr>
            </a:lvl1pPr>
            <a:lvl2pPr marL="914400" lvl="1" indent="-228600" algn="l">
              <a:spcBef>
                <a:spcPts val="370"/>
              </a:spcBef>
              <a:spcAft>
                <a:spcPts val="0"/>
              </a:spcAft>
              <a:buSzPts val="1700"/>
              <a:buNone/>
              <a:defRPr sz="2000" b="1"/>
            </a:lvl2pPr>
            <a:lvl3pPr marL="1371600" lvl="2" indent="-228600" algn="l">
              <a:spcBef>
                <a:spcPts val="370"/>
              </a:spcBef>
              <a:spcAft>
                <a:spcPts val="0"/>
              </a:spcAft>
              <a:buSzPts val="1530"/>
              <a:buNone/>
              <a:defRPr sz="1800" b="1"/>
            </a:lvl3pPr>
            <a:lvl4pPr marL="1828800" lvl="3" indent="-228600" algn="l">
              <a:spcBef>
                <a:spcPts val="370"/>
              </a:spcBef>
              <a:spcAft>
                <a:spcPts val="0"/>
              </a:spcAft>
              <a:buSzPts val="1280"/>
              <a:buNone/>
              <a:defRPr sz="1600" b="1"/>
            </a:lvl4pPr>
            <a:lvl5pPr marL="2286000" lvl="4" indent="-228600" algn="l">
              <a:spcBef>
                <a:spcPts val="370"/>
              </a:spcBef>
              <a:spcAft>
                <a:spcPts val="0"/>
              </a:spcAft>
              <a:buSzPts val="1600"/>
              <a:buFont typeface="Libre Baskerville"/>
              <a:buNone/>
              <a:defRPr sz="1600" b="1"/>
            </a:lvl5pPr>
            <a:lvl6pPr marL="2743200" lvl="5" indent="-342900" algn="l">
              <a:spcBef>
                <a:spcPts val="370"/>
              </a:spcBef>
              <a:spcAft>
                <a:spcPts val="0"/>
              </a:spcAft>
              <a:buSzPts val="1800"/>
              <a:buChar char="•"/>
              <a:defRPr/>
            </a:lvl6pPr>
            <a:lvl7pPr marL="3200400" lvl="6" indent="-342900" algn="l">
              <a:spcBef>
                <a:spcPts val="370"/>
              </a:spcBef>
              <a:spcAft>
                <a:spcPts val="0"/>
              </a:spcAft>
              <a:buSzPts val="1800"/>
              <a:buChar char="•"/>
              <a:defRPr/>
            </a:lvl7pPr>
            <a:lvl8pPr marL="3657600" lvl="7" indent="-342900" algn="l">
              <a:spcBef>
                <a:spcPts val="370"/>
              </a:spcBef>
              <a:spcAft>
                <a:spcPts val="0"/>
              </a:spcAft>
              <a:buSzPts val="1800"/>
              <a:buChar char="•"/>
              <a:defRPr/>
            </a:lvl8pPr>
            <a:lvl9pPr marL="4114800" lvl="8" indent="-342900" algn="l">
              <a:spcBef>
                <a:spcPts val="370"/>
              </a:spcBef>
              <a:spcAft>
                <a:spcPts val="0"/>
              </a:spcAft>
              <a:buSzPts val="1800"/>
              <a:buChar char="•"/>
              <a:defRPr/>
            </a:lvl9pPr>
          </a:lstStyle>
          <a:p>
            <a:endParaRPr/>
          </a:p>
        </p:txBody>
      </p:sp>
      <p:sp>
        <p:nvSpPr>
          <p:cNvPr id="66" name="Google Shape;66;p18"/>
          <p:cNvSpPr txBox="1">
            <a:spLocks noGrp="1"/>
          </p:cNvSpPr>
          <p:nvPr>
            <p:ph type="dt" idx="10"/>
          </p:nvPr>
        </p:nvSpPr>
        <p:spPr>
          <a:xfrm>
            <a:off x="6172200" y="6191250"/>
            <a:ext cx="2476500" cy="476250"/>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7" name="Google Shape;67;p18"/>
          <p:cNvSpPr txBox="1">
            <a:spLocks noGrp="1"/>
          </p:cNvSpPr>
          <p:nvPr>
            <p:ph type="ftr" idx="11"/>
          </p:nvPr>
        </p:nvSpPr>
        <p:spPr>
          <a:xfrm>
            <a:off x="914400" y="6172200"/>
            <a:ext cx="3962400" cy="4572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8" name="Google Shape;68;p18"/>
          <p:cNvSpPr>
            <a:spLocks noGrp="1"/>
          </p:cNvSpPr>
          <p:nvPr>
            <p:ph type="sldNum" idx="12"/>
          </p:nvPr>
        </p:nvSpPr>
        <p:spPr>
          <a:xfrm>
            <a:off x="146304" y="6210300"/>
            <a:ext cx="457200" cy="457200"/>
          </a:xfrm>
          <a:prstGeom prst="ellipse">
            <a:avLst/>
          </a:prstGeom>
          <a:solidFill>
            <a:schemeClr val="accent1"/>
          </a:solidFill>
          <a:ln>
            <a:noFill/>
          </a:ln>
        </p:spPr>
        <p:txBody>
          <a:bodyPr spcFirstLastPara="1" wrap="square" lIns="0" tIns="0" rIns="0" bIns="0" anchor="ctr" anchorCtr="1">
            <a:noAutofit/>
          </a:bodyPr>
          <a:lstStyle>
            <a:lvl1pPr marL="0" lvl="0" indent="0" algn="ctr">
              <a:spcBef>
                <a:spcPts val="0"/>
              </a:spcBef>
              <a:spcAft>
                <a:spcPts val="0"/>
              </a:spcAft>
              <a:buNone/>
              <a:defRPr/>
            </a:lvl1pPr>
            <a:lvl2pPr marL="0" lvl="1" indent="0" algn="ctr">
              <a:spcBef>
                <a:spcPts val="0"/>
              </a:spcBef>
              <a:spcAft>
                <a:spcPts val="0"/>
              </a:spcAft>
              <a:buNone/>
              <a:defRPr/>
            </a:lvl2pPr>
            <a:lvl3pPr marL="0" lvl="2" indent="0" algn="ctr">
              <a:spcBef>
                <a:spcPts val="0"/>
              </a:spcBef>
              <a:spcAft>
                <a:spcPts val="0"/>
              </a:spcAft>
              <a:buNone/>
              <a:defRPr/>
            </a:lvl3pPr>
            <a:lvl4pPr marL="0" lvl="3" indent="0" algn="ctr">
              <a:spcBef>
                <a:spcPts val="0"/>
              </a:spcBef>
              <a:spcAft>
                <a:spcPts val="0"/>
              </a:spcAft>
              <a:buNone/>
              <a:defRPr/>
            </a:lvl4pPr>
            <a:lvl5pPr marL="0" lvl="4" indent="0" algn="ctr">
              <a:spcBef>
                <a:spcPts val="0"/>
              </a:spcBef>
              <a:spcAft>
                <a:spcPts val="0"/>
              </a:spcAft>
              <a:buNone/>
              <a:defRPr/>
            </a:lvl5pPr>
            <a:lvl6pPr marL="0" lvl="5" indent="0" algn="ctr">
              <a:spcBef>
                <a:spcPts val="0"/>
              </a:spcBef>
              <a:spcAft>
                <a:spcPts val="0"/>
              </a:spcAft>
              <a:buNone/>
              <a:defRPr/>
            </a:lvl6pPr>
            <a:lvl7pPr marL="0" lvl="6" indent="0" algn="ctr">
              <a:spcBef>
                <a:spcPts val="0"/>
              </a:spcBef>
              <a:spcAft>
                <a:spcPts val="0"/>
              </a:spcAft>
              <a:buNone/>
              <a:defRPr/>
            </a:lvl7pPr>
            <a:lvl8pPr marL="0" lvl="7" indent="0" algn="ctr">
              <a:spcBef>
                <a:spcPts val="0"/>
              </a:spcBef>
              <a:spcAft>
                <a:spcPts val="0"/>
              </a:spcAft>
              <a:buNone/>
              <a:defRPr/>
            </a:lvl8pPr>
            <a:lvl9pPr marL="0" lvl="8" indent="0" algn="ctr">
              <a:spcBef>
                <a:spcPts val="0"/>
              </a:spcBef>
              <a:spcAft>
                <a:spcPts val="0"/>
              </a:spcAft>
              <a:buNone/>
              <a:defRPr/>
            </a:lvl9pPr>
          </a:lstStyle>
          <a:p>
            <a:pPr marL="0" lvl="0" indent="0" algn="ctr" rtl="0">
              <a:spcBef>
                <a:spcPts val="0"/>
              </a:spcBef>
              <a:spcAft>
                <a:spcPts val="0"/>
              </a:spcAft>
              <a:buNone/>
            </a:pPr>
            <a:fld id="{00000000-1234-1234-1234-123412341234}" type="slidenum">
              <a:rPr lang="en-GB"/>
              <a:t>‹#›</a:t>
            </a:fld>
            <a:endParaRPr/>
          </a:p>
        </p:txBody>
      </p:sp>
      <p:sp>
        <p:nvSpPr>
          <p:cNvPr id="69" name="Google Shape;69;p18"/>
          <p:cNvSpPr txBox="1">
            <a:spLocks noGrp="1"/>
          </p:cNvSpPr>
          <p:nvPr>
            <p:ph type="body" idx="3"/>
          </p:nvPr>
        </p:nvSpPr>
        <p:spPr>
          <a:xfrm>
            <a:off x="914400" y="2247900"/>
            <a:ext cx="3733800" cy="3886200"/>
          </a:xfrm>
          <a:prstGeom prst="rect">
            <a:avLst/>
          </a:prstGeom>
          <a:noFill/>
          <a:ln>
            <a:noFill/>
          </a:ln>
        </p:spPr>
        <p:txBody>
          <a:bodyPr spcFirstLastPara="1" wrap="square" lIns="91425" tIns="45700" rIns="91425" bIns="45700" anchor="t" anchorCtr="0">
            <a:normAutofit/>
          </a:bodyPr>
          <a:lstStyle>
            <a:lvl1pPr marL="457200" lvl="0" indent="-325755" algn="l">
              <a:spcBef>
                <a:spcPts val="580"/>
              </a:spcBef>
              <a:spcAft>
                <a:spcPts val="0"/>
              </a:spcAft>
              <a:buSzPts val="1530"/>
              <a:buChar char="⚫"/>
              <a:defRPr/>
            </a:lvl1pPr>
            <a:lvl2pPr marL="914400" lvl="1" indent="-325755" algn="l">
              <a:spcBef>
                <a:spcPts val="370"/>
              </a:spcBef>
              <a:spcAft>
                <a:spcPts val="0"/>
              </a:spcAft>
              <a:buSzPts val="1530"/>
              <a:buChar char="⚫"/>
              <a:defRPr/>
            </a:lvl2pPr>
            <a:lvl3pPr marL="1371600" lvl="2" indent="-325755" algn="l">
              <a:spcBef>
                <a:spcPts val="370"/>
              </a:spcBef>
              <a:spcAft>
                <a:spcPts val="0"/>
              </a:spcAft>
              <a:buSzPts val="1530"/>
              <a:buChar char="⚫"/>
              <a:defRPr/>
            </a:lvl3pPr>
            <a:lvl4pPr marL="1828800" lvl="3" indent="-320039" algn="l">
              <a:spcBef>
                <a:spcPts val="370"/>
              </a:spcBef>
              <a:spcAft>
                <a:spcPts val="0"/>
              </a:spcAft>
              <a:buSzPts val="1440"/>
              <a:buChar char="⚫"/>
              <a:defRPr/>
            </a:lvl4pPr>
            <a:lvl5pPr marL="2286000" lvl="4" indent="-342900" algn="l">
              <a:spcBef>
                <a:spcPts val="370"/>
              </a:spcBef>
              <a:spcAft>
                <a:spcPts val="0"/>
              </a:spcAft>
              <a:buSzPts val="1800"/>
              <a:buChar char="o"/>
              <a:defRPr/>
            </a:lvl5pPr>
            <a:lvl6pPr marL="2743200" lvl="5" indent="-342900" algn="l">
              <a:spcBef>
                <a:spcPts val="370"/>
              </a:spcBef>
              <a:spcAft>
                <a:spcPts val="0"/>
              </a:spcAft>
              <a:buSzPts val="1800"/>
              <a:buChar char="•"/>
              <a:defRPr/>
            </a:lvl6pPr>
            <a:lvl7pPr marL="3200400" lvl="6" indent="-342900" algn="l">
              <a:spcBef>
                <a:spcPts val="370"/>
              </a:spcBef>
              <a:spcAft>
                <a:spcPts val="0"/>
              </a:spcAft>
              <a:buSzPts val="1800"/>
              <a:buChar char="•"/>
              <a:defRPr/>
            </a:lvl7pPr>
            <a:lvl8pPr marL="3657600" lvl="7" indent="-342900" algn="l">
              <a:spcBef>
                <a:spcPts val="370"/>
              </a:spcBef>
              <a:spcAft>
                <a:spcPts val="0"/>
              </a:spcAft>
              <a:buSzPts val="1800"/>
              <a:buChar char="•"/>
              <a:defRPr/>
            </a:lvl8pPr>
            <a:lvl9pPr marL="4114800" lvl="8" indent="-342900" algn="l">
              <a:spcBef>
                <a:spcPts val="370"/>
              </a:spcBef>
              <a:spcAft>
                <a:spcPts val="0"/>
              </a:spcAft>
              <a:buSzPts val="1800"/>
              <a:buChar char="•"/>
              <a:defRPr/>
            </a:lvl9pPr>
          </a:lstStyle>
          <a:p>
            <a:endParaRPr/>
          </a:p>
        </p:txBody>
      </p:sp>
      <p:sp>
        <p:nvSpPr>
          <p:cNvPr id="70" name="Google Shape;70;p18"/>
          <p:cNvSpPr txBox="1">
            <a:spLocks noGrp="1"/>
          </p:cNvSpPr>
          <p:nvPr>
            <p:ph type="body" idx="4"/>
          </p:nvPr>
        </p:nvSpPr>
        <p:spPr>
          <a:xfrm>
            <a:off x="4953000" y="2247900"/>
            <a:ext cx="3733800" cy="3886200"/>
          </a:xfrm>
          <a:prstGeom prst="rect">
            <a:avLst/>
          </a:prstGeom>
          <a:noFill/>
          <a:ln>
            <a:noFill/>
          </a:ln>
        </p:spPr>
        <p:txBody>
          <a:bodyPr spcFirstLastPara="1" wrap="square" lIns="91425" tIns="45700" rIns="91425" bIns="45700" anchor="t" anchorCtr="0">
            <a:normAutofit/>
          </a:bodyPr>
          <a:lstStyle>
            <a:lvl1pPr marL="457200" lvl="0" indent="-325755" algn="l">
              <a:spcBef>
                <a:spcPts val="580"/>
              </a:spcBef>
              <a:spcAft>
                <a:spcPts val="0"/>
              </a:spcAft>
              <a:buSzPts val="1530"/>
              <a:buChar char="⚫"/>
              <a:defRPr/>
            </a:lvl1pPr>
            <a:lvl2pPr marL="914400" lvl="1" indent="-325755" algn="l">
              <a:spcBef>
                <a:spcPts val="370"/>
              </a:spcBef>
              <a:spcAft>
                <a:spcPts val="0"/>
              </a:spcAft>
              <a:buSzPts val="1530"/>
              <a:buChar char="⚫"/>
              <a:defRPr/>
            </a:lvl2pPr>
            <a:lvl3pPr marL="1371600" lvl="2" indent="-325755" algn="l">
              <a:spcBef>
                <a:spcPts val="370"/>
              </a:spcBef>
              <a:spcAft>
                <a:spcPts val="0"/>
              </a:spcAft>
              <a:buSzPts val="1530"/>
              <a:buChar char="⚫"/>
              <a:defRPr/>
            </a:lvl3pPr>
            <a:lvl4pPr marL="1828800" lvl="3" indent="-320039" algn="l">
              <a:spcBef>
                <a:spcPts val="370"/>
              </a:spcBef>
              <a:spcAft>
                <a:spcPts val="0"/>
              </a:spcAft>
              <a:buSzPts val="1440"/>
              <a:buChar char="⚫"/>
              <a:defRPr/>
            </a:lvl4pPr>
            <a:lvl5pPr marL="2286000" lvl="4" indent="-342900" algn="l">
              <a:spcBef>
                <a:spcPts val="370"/>
              </a:spcBef>
              <a:spcAft>
                <a:spcPts val="0"/>
              </a:spcAft>
              <a:buSzPts val="1800"/>
              <a:buChar char="o"/>
              <a:defRPr/>
            </a:lvl5pPr>
            <a:lvl6pPr marL="2743200" lvl="5" indent="-342900" algn="l">
              <a:spcBef>
                <a:spcPts val="370"/>
              </a:spcBef>
              <a:spcAft>
                <a:spcPts val="0"/>
              </a:spcAft>
              <a:buSzPts val="1800"/>
              <a:buChar char="•"/>
              <a:defRPr/>
            </a:lvl6pPr>
            <a:lvl7pPr marL="3200400" lvl="6" indent="-342900" algn="l">
              <a:spcBef>
                <a:spcPts val="370"/>
              </a:spcBef>
              <a:spcAft>
                <a:spcPts val="0"/>
              </a:spcAft>
              <a:buSzPts val="1800"/>
              <a:buChar char="•"/>
              <a:defRPr/>
            </a:lvl7pPr>
            <a:lvl8pPr marL="3657600" lvl="7" indent="-342900" algn="l">
              <a:spcBef>
                <a:spcPts val="370"/>
              </a:spcBef>
              <a:spcAft>
                <a:spcPts val="0"/>
              </a:spcAft>
              <a:buSzPts val="1800"/>
              <a:buChar char="•"/>
              <a:defRPr/>
            </a:lvl8pPr>
            <a:lvl9pPr marL="4114800" lvl="8" indent="-342900" algn="l">
              <a:spcBef>
                <a:spcPts val="370"/>
              </a:spcBef>
              <a:spcAft>
                <a:spcPts val="0"/>
              </a:spcAft>
              <a:buSzPts val="1800"/>
              <a:buChar char="•"/>
              <a:defRPr/>
            </a:lvl9pPr>
          </a:lstStyle>
          <a:p>
            <a:endParaRPr/>
          </a:p>
        </p:txBody>
      </p:sp>
    </p:spTree>
  </p:cSld>
  <p:clrMapOvr>
    <a:masterClrMapping/>
  </p:clrMapOvr>
  <p:transition>
    <p:wipe dir="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71"/>
        <p:cNvGrpSpPr/>
        <p:nvPr/>
      </p:nvGrpSpPr>
      <p:grpSpPr>
        <a:xfrm>
          <a:off x="0" y="0"/>
          <a:ext cx="0" cy="0"/>
          <a:chOff x="0" y="0"/>
          <a:chExt cx="0" cy="0"/>
        </a:xfrm>
      </p:grpSpPr>
      <p:sp>
        <p:nvSpPr>
          <p:cNvPr id="72" name="Google Shape;72;p19"/>
          <p:cNvSpPr txBox="1">
            <a:spLocks noGrp="1"/>
          </p:cNvSpPr>
          <p:nvPr>
            <p:ph type="title"/>
          </p:nvPr>
        </p:nvSpPr>
        <p:spPr>
          <a:xfrm>
            <a:off x="914400" y="274638"/>
            <a:ext cx="7772400" cy="1143000"/>
          </a:xfrm>
          <a:prstGeom prst="rect">
            <a:avLst/>
          </a:prstGeom>
          <a:noFill/>
          <a:ln>
            <a:noFill/>
          </a:ln>
        </p:spPr>
        <p:txBody>
          <a:bodyPr spcFirstLastPara="1" wrap="square" lIns="91425" tIns="45700" rIns="91425" bIns="91425" anchor="b" anchorCtr="0">
            <a:normAutofit/>
          </a:bodyPr>
          <a:lstStyle>
            <a:lvl1pPr lvl="0" algn="l">
              <a:spcBef>
                <a:spcPts val="0"/>
              </a:spcBef>
              <a:spcAft>
                <a:spcPts val="0"/>
              </a:spcAft>
              <a:buClr>
                <a:schemeClr val="dk2"/>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3" name="Google Shape;73;p19"/>
          <p:cNvSpPr txBox="1">
            <a:spLocks noGrp="1"/>
          </p:cNvSpPr>
          <p:nvPr>
            <p:ph type="dt" idx="10"/>
          </p:nvPr>
        </p:nvSpPr>
        <p:spPr>
          <a:xfrm>
            <a:off x="6172200" y="6191250"/>
            <a:ext cx="2476500" cy="476250"/>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4" name="Google Shape;74;p19"/>
          <p:cNvSpPr txBox="1">
            <a:spLocks noGrp="1"/>
          </p:cNvSpPr>
          <p:nvPr>
            <p:ph type="ftr" idx="11"/>
          </p:nvPr>
        </p:nvSpPr>
        <p:spPr>
          <a:xfrm>
            <a:off x="914400" y="6172200"/>
            <a:ext cx="3962400" cy="4572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5" name="Google Shape;75;p19"/>
          <p:cNvSpPr>
            <a:spLocks noGrp="1"/>
          </p:cNvSpPr>
          <p:nvPr>
            <p:ph type="sldNum" idx="12"/>
          </p:nvPr>
        </p:nvSpPr>
        <p:spPr>
          <a:xfrm>
            <a:off x="146304" y="6210300"/>
            <a:ext cx="457200" cy="457200"/>
          </a:xfrm>
          <a:prstGeom prst="ellipse">
            <a:avLst/>
          </a:prstGeom>
          <a:solidFill>
            <a:schemeClr val="accent1"/>
          </a:solidFill>
          <a:ln>
            <a:noFill/>
          </a:ln>
        </p:spPr>
        <p:txBody>
          <a:bodyPr spcFirstLastPara="1" wrap="square" lIns="0" tIns="0" rIns="0" bIns="0" anchor="ctr" anchorCtr="1">
            <a:noAutofit/>
          </a:bodyPr>
          <a:lstStyle>
            <a:lvl1pPr marL="0" lvl="0" indent="0" algn="ctr">
              <a:spcBef>
                <a:spcPts val="0"/>
              </a:spcBef>
              <a:spcAft>
                <a:spcPts val="0"/>
              </a:spcAft>
              <a:buNone/>
              <a:defRPr/>
            </a:lvl1pPr>
            <a:lvl2pPr marL="0" lvl="1" indent="0" algn="ctr">
              <a:spcBef>
                <a:spcPts val="0"/>
              </a:spcBef>
              <a:spcAft>
                <a:spcPts val="0"/>
              </a:spcAft>
              <a:buNone/>
              <a:defRPr/>
            </a:lvl2pPr>
            <a:lvl3pPr marL="0" lvl="2" indent="0" algn="ctr">
              <a:spcBef>
                <a:spcPts val="0"/>
              </a:spcBef>
              <a:spcAft>
                <a:spcPts val="0"/>
              </a:spcAft>
              <a:buNone/>
              <a:defRPr/>
            </a:lvl3pPr>
            <a:lvl4pPr marL="0" lvl="3" indent="0" algn="ctr">
              <a:spcBef>
                <a:spcPts val="0"/>
              </a:spcBef>
              <a:spcAft>
                <a:spcPts val="0"/>
              </a:spcAft>
              <a:buNone/>
              <a:defRPr/>
            </a:lvl4pPr>
            <a:lvl5pPr marL="0" lvl="4" indent="0" algn="ctr">
              <a:spcBef>
                <a:spcPts val="0"/>
              </a:spcBef>
              <a:spcAft>
                <a:spcPts val="0"/>
              </a:spcAft>
              <a:buNone/>
              <a:defRPr/>
            </a:lvl5pPr>
            <a:lvl6pPr marL="0" lvl="5" indent="0" algn="ctr">
              <a:spcBef>
                <a:spcPts val="0"/>
              </a:spcBef>
              <a:spcAft>
                <a:spcPts val="0"/>
              </a:spcAft>
              <a:buNone/>
              <a:defRPr/>
            </a:lvl6pPr>
            <a:lvl7pPr marL="0" lvl="6" indent="0" algn="ctr">
              <a:spcBef>
                <a:spcPts val="0"/>
              </a:spcBef>
              <a:spcAft>
                <a:spcPts val="0"/>
              </a:spcAft>
              <a:buNone/>
              <a:defRPr/>
            </a:lvl7pPr>
            <a:lvl8pPr marL="0" lvl="7" indent="0" algn="ctr">
              <a:spcBef>
                <a:spcPts val="0"/>
              </a:spcBef>
              <a:spcAft>
                <a:spcPts val="0"/>
              </a:spcAft>
              <a:buNone/>
              <a:defRPr/>
            </a:lvl8pPr>
            <a:lvl9pPr marL="0" lvl="8" indent="0" algn="ctr">
              <a:spcBef>
                <a:spcPts val="0"/>
              </a:spcBef>
              <a:spcAft>
                <a:spcPts val="0"/>
              </a:spcAft>
              <a:buNone/>
              <a:defRPr/>
            </a:lvl9pPr>
          </a:lstStyle>
          <a:p>
            <a:pPr marL="0" lvl="0" indent="0" algn="ctr" rtl="0">
              <a:spcBef>
                <a:spcPts val="0"/>
              </a:spcBef>
              <a:spcAft>
                <a:spcPts val="0"/>
              </a:spcAft>
              <a:buNone/>
            </a:pPr>
            <a:fld id="{00000000-1234-1234-1234-123412341234}" type="slidenum">
              <a:rPr lang="en-GB"/>
              <a:t>‹#›</a:t>
            </a:fld>
            <a:endParaRPr/>
          </a:p>
        </p:txBody>
      </p:sp>
    </p:spTree>
  </p:cSld>
  <p:clrMapOvr>
    <a:masterClrMapping/>
  </p:clrMapOvr>
  <p:transition>
    <p:wipe dir="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76"/>
        <p:cNvGrpSpPr/>
        <p:nvPr/>
      </p:nvGrpSpPr>
      <p:grpSpPr>
        <a:xfrm>
          <a:off x="0" y="0"/>
          <a:ext cx="0" cy="0"/>
          <a:chOff x="0" y="0"/>
          <a:chExt cx="0" cy="0"/>
        </a:xfrm>
      </p:grpSpPr>
      <p:sp>
        <p:nvSpPr>
          <p:cNvPr id="77" name="Google Shape;77;p20"/>
          <p:cNvSpPr txBox="1">
            <a:spLocks noGrp="1"/>
          </p:cNvSpPr>
          <p:nvPr>
            <p:ph type="dt" idx="10"/>
          </p:nvPr>
        </p:nvSpPr>
        <p:spPr>
          <a:xfrm>
            <a:off x="6172200" y="6191250"/>
            <a:ext cx="2476500" cy="476250"/>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8" name="Google Shape;78;p20"/>
          <p:cNvSpPr txBox="1">
            <a:spLocks noGrp="1"/>
          </p:cNvSpPr>
          <p:nvPr>
            <p:ph type="ftr" idx="11"/>
          </p:nvPr>
        </p:nvSpPr>
        <p:spPr>
          <a:xfrm>
            <a:off x="914400" y="6172200"/>
            <a:ext cx="3962400" cy="4572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9" name="Google Shape;79;p20"/>
          <p:cNvSpPr>
            <a:spLocks noGrp="1"/>
          </p:cNvSpPr>
          <p:nvPr>
            <p:ph type="sldNum" idx="12"/>
          </p:nvPr>
        </p:nvSpPr>
        <p:spPr>
          <a:xfrm>
            <a:off x="146304" y="6210300"/>
            <a:ext cx="457200" cy="457200"/>
          </a:xfrm>
          <a:prstGeom prst="ellipse">
            <a:avLst/>
          </a:prstGeom>
          <a:solidFill>
            <a:schemeClr val="accent1"/>
          </a:solidFill>
          <a:ln>
            <a:noFill/>
          </a:ln>
        </p:spPr>
        <p:txBody>
          <a:bodyPr spcFirstLastPara="1" wrap="square" lIns="0" tIns="0" rIns="0" bIns="0" anchor="ctr" anchorCtr="1">
            <a:noAutofit/>
          </a:bodyPr>
          <a:lstStyle>
            <a:lvl1pPr marL="0" lvl="0" indent="0" algn="ctr">
              <a:spcBef>
                <a:spcPts val="0"/>
              </a:spcBef>
              <a:spcAft>
                <a:spcPts val="0"/>
              </a:spcAft>
              <a:buNone/>
              <a:defRPr/>
            </a:lvl1pPr>
            <a:lvl2pPr marL="0" lvl="1" indent="0" algn="ctr">
              <a:spcBef>
                <a:spcPts val="0"/>
              </a:spcBef>
              <a:spcAft>
                <a:spcPts val="0"/>
              </a:spcAft>
              <a:buNone/>
              <a:defRPr/>
            </a:lvl2pPr>
            <a:lvl3pPr marL="0" lvl="2" indent="0" algn="ctr">
              <a:spcBef>
                <a:spcPts val="0"/>
              </a:spcBef>
              <a:spcAft>
                <a:spcPts val="0"/>
              </a:spcAft>
              <a:buNone/>
              <a:defRPr/>
            </a:lvl3pPr>
            <a:lvl4pPr marL="0" lvl="3" indent="0" algn="ctr">
              <a:spcBef>
                <a:spcPts val="0"/>
              </a:spcBef>
              <a:spcAft>
                <a:spcPts val="0"/>
              </a:spcAft>
              <a:buNone/>
              <a:defRPr/>
            </a:lvl4pPr>
            <a:lvl5pPr marL="0" lvl="4" indent="0" algn="ctr">
              <a:spcBef>
                <a:spcPts val="0"/>
              </a:spcBef>
              <a:spcAft>
                <a:spcPts val="0"/>
              </a:spcAft>
              <a:buNone/>
              <a:defRPr/>
            </a:lvl5pPr>
            <a:lvl6pPr marL="0" lvl="5" indent="0" algn="ctr">
              <a:spcBef>
                <a:spcPts val="0"/>
              </a:spcBef>
              <a:spcAft>
                <a:spcPts val="0"/>
              </a:spcAft>
              <a:buNone/>
              <a:defRPr/>
            </a:lvl6pPr>
            <a:lvl7pPr marL="0" lvl="6" indent="0" algn="ctr">
              <a:spcBef>
                <a:spcPts val="0"/>
              </a:spcBef>
              <a:spcAft>
                <a:spcPts val="0"/>
              </a:spcAft>
              <a:buNone/>
              <a:defRPr/>
            </a:lvl7pPr>
            <a:lvl8pPr marL="0" lvl="7" indent="0" algn="ctr">
              <a:spcBef>
                <a:spcPts val="0"/>
              </a:spcBef>
              <a:spcAft>
                <a:spcPts val="0"/>
              </a:spcAft>
              <a:buNone/>
              <a:defRPr/>
            </a:lvl8pPr>
            <a:lvl9pPr marL="0" lvl="8" indent="0" algn="ctr">
              <a:spcBef>
                <a:spcPts val="0"/>
              </a:spcBef>
              <a:spcAft>
                <a:spcPts val="0"/>
              </a:spcAft>
              <a:buNone/>
              <a:defRPr/>
            </a:lvl9pPr>
          </a:lstStyle>
          <a:p>
            <a:pPr marL="0" lvl="0" indent="0" algn="ctr" rtl="0">
              <a:spcBef>
                <a:spcPts val="0"/>
              </a:spcBef>
              <a:spcAft>
                <a:spcPts val="0"/>
              </a:spcAft>
              <a:buNone/>
            </a:pPr>
            <a:fld id="{00000000-1234-1234-1234-123412341234}" type="slidenum">
              <a:rPr lang="en-GB"/>
              <a:t>‹#›</a:t>
            </a:fld>
            <a:endParaRPr/>
          </a:p>
        </p:txBody>
      </p:sp>
    </p:spTree>
  </p:cSld>
  <p:clrMapOvr>
    <a:masterClrMapping/>
  </p:clrMapOvr>
  <p:transition>
    <p:wipe dir="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80"/>
        <p:cNvGrpSpPr/>
        <p:nvPr/>
      </p:nvGrpSpPr>
      <p:grpSpPr>
        <a:xfrm>
          <a:off x="0" y="0"/>
          <a:ext cx="0" cy="0"/>
          <a:chOff x="0" y="0"/>
          <a:chExt cx="0" cy="0"/>
        </a:xfrm>
      </p:grpSpPr>
      <p:sp>
        <p:nvSpPr>
          <p:cNvPr id="81" name="Google Shape;81;p21"/>
          <p:cNvSpPr/>
          <p:nvPr/>
        </p:nvSpPr>
        <p:spPr>
          <a:xfrm>
            <a:off x="0" y="0"/>
            <a:ext cx="9144000" cy="6858000"/>
          </a:xfrm>
          <a:prstGeom prst="rect">
            <a:avLst/>
          </a:prstGeom>
          <a:solidFill>
            <a:srgbClr val="FFFFFF"/>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sp>
        <p:nvSpPr>
          <p:cNvPr id="82" name="Google Shape;82;p21"/>
          <p:cNvSpPr/>
          <p:nvPr/>
        </p:nvSpPr>
        <p:spPr>
          <a:xfrm>
            <a:off x="64008" y="69755"/>
            <a:ext cx="9013372" cy="6693408"/>
          </a:xfrm>
          <a:prstGeom prst="roundRect">
            <a:avLst>
              <a:gd name="adj" fmla="val 4929"/>
            </a:avLst>
          </a:prstGeom>
          <a:solidFill>
            <a:schemeClr val="lt1"/>
          </a:solidFill>
          <a:ln w="9525" cap="sq"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sp>
        <p:nvSpPr>
          <p:cNvPr id="83" name="Google Shape;83;p21"/>
          <p:cNvSpPr txBox="1">
            <a:spLocks noGrp="1"/>
          </p:cNvSpPr>
          <p:nvPr>
            <p:ph type="title"/>
          </p:nvPr>
        </p:nvSpPr>
        <p:spPr>
          <a:xfrm>
            <a:off x="914400" y="273050"/>
            <a:ext cx="7772400" cy="1143000"/>
          </a:xfrm>
          <a:prstGeom prst="rect">
            <a:avLst/>
          </a:prstGeom>
          <a:noFill/>
          <a:ln>
            <a:noFill/>
          </a:ln>
        </p:spPr>
        <p:txBody>
          <a:bodyPr spcFirstLastPara="1" wrap="square" lIns="91425" tIns="45700" rIns="91425" bIns="91425" anchor="b" anchorCtr="0">
            <a:normAutofit/>
          </a:bodyPr>
          <a:lstStyle>
            <a:lvl1pPr lvl="0" algn="l">
              <a:spcBef>
                <a:spcPts val="0"/>
              </a:spcBef>
              <a:spcAft>
                <a:spcPts val="0"/>
              </a:spcAft>
              <a:buClr>
                <a:schemeClr val="dk2"/>
              </a:buClr>
              <a:buSzPts val="4000"/>
              <a:buFont typeface="Libre Franklin"/>
              <a:buNone/>
              <a:defRPr sz="4000" b="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4" name="Google Shape;84;p21"/>
          <p:cNvSpPr txBox="1">
            <a:spLocks noGrp="1"/>
          </p:cNvSpPr>
          <p:nvPr>
            <p:ph type="body" idx="1"/>
          </p:nvPr>
        </p:nvSpPr>
        <p:spPr>
          <a:xfrm>
            <a:off x="914400" y="1600200"/>
            <a:ext cx="1905000" cy="4495800"/>
          </a:xfrm>
          <a:prstGeom prst="rect">
            <a:avLst/>
          </a:prstGeom>
          <a:noFill/>
          <a:ln>
            <a:noFill/>
          </a:ln>
        </p:spPr>
        <p:txBody>
          <a:bodyPr spcFirstLastPara="1" wrap="square" lIns="91425" tIns="45700" rIns="91425" bIns="45700" anchor="t" anchorCtr="0">
            <a:normAutofit/>
          </a:bodyPr>
          <a:lstStyle>
            <a:lvl1pPr marL="457200" lvl="0" indent="-228600" algn="l">
              <a:spcBef>
                <a:spcPts val="580"/>
              </a:spcBef>
              <a:spcAft>
                <a:spcPts val="0"/>
              </a:spcAft>
              <a:buSzPts val="1530"/>
              <a:buNone/>
              <a:defRPr sz="1800"/>
            </a:lvl1pPr>
            <a:lvl2pPr marL="914400" lvl="1" indent="-228600" algn="l">
              <a:spcBef>
                <a:spcPts val="370"/>
              </a:spcBef>
              <a:spcAft>
                <a:spcPts val="0"/>
              </a:spcAft>
              <a:buSzPts val="1020"/>
              <a:buNone/>
              <a:defRPr sz="1200"/>
            </a:lvl2pPr>
            <a:lvl3pPr marL="1371600" lvl="2" indent="-228600" algn="l">
              <a:spcBef>
                <a:spcPts val="370"/>
              </a:spcBef>
              <a:spcAft>
                <a:spcPts val="0"/>
              </a:spcAft>
              <a:buSzPts val="850"/>
              <a:buNone/>
              <a:defRPr sz="1000"/>
            </a:lvl3pPr>
            <a:lvl4pPr marL="1828800" lvl="3" indent="-228600" algn="l">
              <a:spcBef>
                <a:spcPts val="370"/>
              </a:spcBef>
              <a:spcAft>
                <a:spcPts val="0"/>
              </a:spcAft>
              <a:buSzPts val="720"/>
              <a:buNone/>
              <a:defRPr sz="900"/>
            </a:lvl4pPr>
            <a:lvl5pPr marL="2286000" lvl="4" indent="-228600" algn="l">
              <a:spcBef>
                <a:spcPts val="370"/>
              </a:spcBef>
              <a:spcAft>
                <a:spcPts val="0"/>
              </a:spcAft>
              <a:buSzPts val="900"/>
              <a:buFont typeface="Libre Baskerville"/>
              <a:buNone/>
              <a:defRPr sz="900"/>
            </a:lvl5pPr>
            <a:lvl6pPr marL="2743200" lvl="5" indent="-342900" algn="l">
              <a:spcBef>
                <a:spcPts val="370"/>
              </a:spcBef>
              <a:spcAft>
                <a:spcPts val="0"/>
              </a:spcAft>
              <a:buSzPts val="1800"/>
              <a:buChar char="•"/>
              <a:defRPr/>
            </a:lvl6pPr>
            <a:lvl7pPr marL="3200400" lvl="6" indent="-342900" algn="l">
              <a:spcBef>
                <a:spcPts val="370"/>
              </a:spcBef>
              <a:spcAft>
                <a:spcPts val="0"/>
              </a:spcAft>
              <a:buSzPts val="1800"/>
              <a:buChar char="•"/>
              <a:defRPr/>
            </a:lvl7pPr>
            <a:lvl8pPr marL="3657600" lvl="7" indent="-342900" algn="l">
              <a:spcBef>
                <a:spcPts val="370"/>
              </a:spcBef>
              <a:spcAft>
                <a:spcPts val="0"/>
              </a:spcAft>
              <a:buSzPts val="1800"/>
              <a:buChar char="•"/>
              <a:defRPr/>
            </a:lvl8pPr>
            <a:lvl9pPr marL="4114800" lvl="8" indent="-342900" algn="l">
              <a:spcBef>
                <a:spcPts val="370"/>
              </a:spcBef>
              <a:spcAft>
                <a:spcPts val="0"/>
              </a:spcAft>
              <a:buSzPts val="1800"/>
              <a:buChar char="•"/>
              <a:defRPr/>
            </a:lvl9pPr>
          </a:lstStyle>
          <a:p>
            <a:endParaRPr/>
          </a:p>
        </p:txBody>
      </p:sp>
      <p:sp>
        <p:nvSpPr>
          <p:cNvPr id="85" name="Google Shape;85;p21"/>
          <p:cNvSpPr txBox="1">
            <a:spLocks noGrp="1"/>
          </p:cNvSpPr>
          <p:nvPr>
            <p:ph type="dt" idx="10"/>
          </p:nvPr>
        </p:nvSpPr>
        <p:spPr>
          <a:xfrm>
            <a:off x="6172200" y="6191250"/>
            <a:ext cx="2476500" cy="476250"/>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6" name="Google Shape;86;p21"/>
          <p:cNvSpPr txBox="1">
            <a:spLocks noGrp="1"/>
          </p:cNvSpPr>
          <p:nvPr>
            <p:ph type="ftr" idx="11"/>
          </p:nvPr>
        </p:nvSpPr>
        <p:spPr>
          <a:xfrm>
            <a:off x="914400" y="6172200"/>
            <a:ext cx="3962400" cy="4572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7" name="Google Shape;87;p21"/>
          <p:cNvSpPr>
            <a:spLocks noGrp="1"/>
          </p:cNvSpPr>
          <p:nvPr>
            <p:ph type="sldNum" idx="12"/>
          </p:nvPr>
        </p:nvSpPr>
        <p:spPr>
          <a:xfrm>
            <a:off x="146304" y="6210300"/>
            <a:ext cx="457200" cy="457200"/>
          </a:xfrm>
          <a:prstGeom prst="ellipse">
            <a:avLst/>
          </a:prstGeom>
          <a:solidFill>
            <a:schemeClr val="accent1"/>
          </a:solidFill>
          <a:ln>
            <a:noFill/>
          </a:ln>
        </p:spPr>
        <p:txBody>
          <a:bodyPr spcFirstLastPara="1" wrap="square" lIns="0" tIns="0" rIns="0" bIns="0" anchor="ctr" anchorCtr="1">
            <a:noAutofit/>
          </a:bodyPr>
          <a:lstStyle>
            <a:lvl1pPr marL="0" lvl="0" indent="0" algn="ctr">
              <a:spcBef>
                <a:spcPts val="0"/>
              </a:spcBef>
              <a:spcAft>
                <a:spcPts val="0"/>
              </a:spcAft>
              <a:buNone/>
              <a:defRPr/>
            </a:lvl1pPr>
            <a:lvl2pPr marL="0" lvl="1" indent="0" algn="ctr">
              <a:spcBef>
                <a:spcPts val="0"/>
              </a:spcBef>
              <a:spcAft>
                <a:spcPts val="0"/>
              </a:spcAft>
              <a:buNone/>
              <a:defRPr/>
            </a:lvl2pPr>
            <a:lvl3pPr marL="0" lvl="2" indent="0" algn="ctr">
              <a:spcBef>
                <a:spcPts val="0"/>
              </a:spcBef>
              <a:spcAft>
                <a:spcPts val="0"/>
              </a:spcAft>
              <a:buNone/>
              <a:defRPr/>
            </a:lvl3pPr>
            <a:lvl4pPr marL="0" lvl="3" indent="0" algn="ctr">
              <a:spcBef>
                <a:spcPts val="0"/>
              </a:spcBef>
              <a:spcAft>
                <a:spcPts val="0"/>
              </a:spcAft>
              <a:buNone/>
              <a:defRPr/>
            </a:lvl4pPr>
            <a:lvl5pPr marL="0" lvl="4" indent="0" algn="ctr">
              <a:spcBef>
                <a:spcPts val="0"/>
              </a:spcBef>
              <a:spcAft>
                <a:spcPts val="0"/>
              </a:spcAft>
              <a:buNone/>
              <a:defRPr/>
            </a:lvl5pPr>
            <a:lvl6pPr marL="0" lvl="5" indent="0" algn="ctr">
              <a:spcBef>
                <a:spcPts val="0"/>
              </a:spcBef>
              <a:spcAft>
                <a:spcPts val="0"/>
              </a:spcAft>
              <a:buNone/>
              <a:defRPr/>
            </a:lvl6pPr>
            <a:lvl7pPr marL="0" lvl="6" indent="0" algn="ctr">
              <a:spcBef>
                <a:spcPts val="0"/>
              </a:spcBef>
              <a:spcAft>
                <a:spcPts val="0"/>
              </a:spcAft>
              <a:buNone/>
              <a:defRPr/>
            </a:lvl7pPr>
            <a:lvl8pPr marL="0" lvl="7" indent="0" algn="ctr">
              <a:spcBef>
                <a:spcPts val="0"/>
              </a:spcBef>
              <a:spcAft>
                <a:spcPts val="0"/>
              </a:spcAft>
              <a:buNone/>
              <a:defRPr/>
            </a:lvl8pPr>
            <a:lvl9pPr marL="0" lvl="8" indent="0" algn="ctr">
              <a:spcBef>
                <a:spcPts val="0"/>
              </a:spcBef>
              <a:spcAft>
                <a:spcPts val="0"/>
              </a:spcAft>
              <a:buNone/>
              <a:defRPr/>
            </a:lvl9pPr>
          </a:lstStyle>
          <a:p>
            <a:pPr marL="0" lvl="0" indent="0" algn="ctr" rtl="0">
              <a:spcBef>
                <a:spcPts val="0"/>
              </a:spcBef>
              <a:spcAft>
                <a:spcPts val="0"/>
              </a:spcAft>
              <a:buNone/>
            </a:pPr>
            <a:fld id="{00000000-1234-1234-1234-123412341234}" type="slidenum">
              <a:rPr lang="en-GB"/>
              <a:t>‹#›</a:t>
            </a:fld>
            <a:endParaRPr/>
          </a:p>
        </p:txBody>
      </p:sp>
      <p:sp>
        <p:nvSpPr>
          <p:cNvPr id="88" name="Google Shape;88;p21"/>
          <p:cNvSpPr txBox="1">
            <a:spLocks noGrp="1"/>
          </p:cNvSpPr>
          <p:nvPr>
            <p:ph type="body" idx="2"/>
          </p:nvPr>
        </p:nvSpPr>
        <p:spPr>
          <a:xfrm>
            <a:off x="2971800" y="1600200"/>
            <a:ext cx="5715000" cy="4495800"/>
          </a:xfrm>
          <a:prstGeom prst="rect">
            <a:avLst/>
          </a:prstGeom>
          <a:noFill/>
          <a:ln>
            <a:noFill/>
          </a:ln>
        </p:spPr>
        <p:txBody>
          <a:bodyPr spcFirstLastPara="1" wrap="square" lIns="91425" tIns="45700" rIns="91425" bIns="45700" anchor="t" anchorCtr="0">
            <a:normAutofit/>
          </a:bodyPr>
          <a:lstStyle>
            <a:lvl1pPr marL="457200" lvl="0" indent="-325755" algn="l">
              <a:spcBef>
                <a:spcPts val="580"/>
              </a:spcBef>
              <a:spcAft>
                <a:spcPts val="0"/>
              </a:spcAft>
              <a:buSzPts val="1530"/>
              <a:buChar char="⚫"/>
              <a:defRPr/>
            </a:lvl1pPr>
            <a:lvl2pPr marL="914400" lvl="1" indent="-325755" algn="l">
              <a:spcBef>
                <a:spcPts val="370"/>
              </a:spcBef>
              <a:spcAft>
                <a:spcPts val="0"/>
              </a:spcAft>
              <a:buSzPts val="1530"/>
              <a:buChar char="⚫"/>
              <a:defRPr/>
            </a:lvl2pPr>
            <a:lvl3pPr marL="1371600" lvl="2" indent="-325755" algn="l">
              <a:spcBef>
                <a:spcPts val="370"/>
              </a:spcBef>
              <a:spcAft>
                <a:spcPts val="0"/>
              </a:spcAft>
              <a:buSzPts val="1530"/>
              <a:buChar char="⚫"/>
              <a:defRPr/>
            </a:lvl3pPr>
            <a:lvl4pPr marL="1828800" lvl="3" indent="-320039" algn="l">
              <a:spcBef>
                <a:spcPts val="370"/>
              </a:spcBef>
              <a:spcAft>
                <a:spcPts val="0"/>
              </a:spcAft>
              <a:buSzPts val="1440"/>
              <a:buChar char="⚫"/>
              <a:defRPr/>
            </a:lvl4pPr>
            <a:lvl5pPr marL="2286000" lvl="4" indent="-342900" algn="l">
              <a:spcBef>
                <a:spcPts val="370"/>
              </a:spcBef>
              <a:spcAft>
                <a:spcPts val="0"/>
              </a:spcAft>
              <a:buSzPts val="1800"/>
              <a:buChar char="o"/>
              <a:defRPr/>
            </a:lvl5pPr>
            <a:lvl6pPr marL="2743200" lvl="5" indent="-342900" algn="l">
              <a:spcBef>
                <a:spcPts val="370"/>
              </a:spcBef>
              <a:spcAft>
                <a:spcPts val="0"/>
              </a:spcAft>
              <a:buSzPts val="1800"/>
              <a:buChar char="•"/>
              <a:defRPr/>
            </a:lvl6pPr>
            <a:lvl7pPr marL="3200400" lvl="6" indent="-342900" algn="l">
              <a:spcBef>
                <a:spcPts val="370"/>
              </a:spcBef>
              <a:spcAft>
                <a:spcPts val="0"/>
              </a:spcAft>
              <a:buSzPts val="1800"/>
              <a:buChar char="•"/>
              <a:defRPr/>
            </a:lvl7pPr>
            <a:lvl8pPr marL="3657600" lvl="7" indent="-342900" algn="l">
              <a:spcBef>
                <a:spcPts val="370"/>
              </a:spcBef>
              <a:spcAft>
                <a:spcPts val="0"/>
              </a:spcAft>
              <a:buSzPts val="1800"/>
              <a:buChar char="•"/>
              <a:defRPr/>
            </a:lvl8pPr>
            <a:lvl9pPr marL="4114800" lvl="8" indent="-342900" algn="l">
              <a:spcBef>
                <a:spcPts val="370"/>
              </a:spcBef>
              <a:spcAft>
                <a:spcPts val="0"/>
              </a:spcAft>
              <a:buSzPts val="1800"/>
              <a:buChar char="•"/>
              <a:defRPr/>
            </a:lvl9pPr>
          </a:lstStyle>
          <a:p>
            <a:endParaRPr/>
          </a:p>
        </p:txBody>
      </p:sp>
    </p:spTree>
  </p:cSld>
  <p:clrMapOvr>
    <a:masterClrMapping/>
  </p:clrMapOvr>
  <p:transition>
    <p:wipe dir="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89"/>
        <p:cNvGrpSpPr/>
        <p:nvPr/>
      </p:nvGrpSpPr>
      <p:grpSpPr>
        <a:xfrm>
          <a:off x="0" y="0"/>
          <a:ext cx="0" cy="0"/>
          <a:chOff x="0" y="0"/>
          <a:chExt cx="0" cy="0"/>
        </a:xfrm>
      </p:grpSpPr>
      <p:sp>
        <p:nvSpPr>
          <p:cNvPr id="90" name="Google Shape;90;p22"/>
          <p:cNvSpPr txBox="1">
            <a:spLocks noGrp="1"/>
          </p:cNvSpPr>
          <p:nvPr>
            <p:ph type="title"/>
          </p:nvPr>
        </p:nvSpPr>
        <p:spPr>
          <a:xfrm>
            <a:off x="914400" y="4900550"/>
            <a:ext cx="7315200" cy="522288"/>
          </a:xfrm>
          <a:prstGeom prst="rect">
            <a:avLst/>
          </a:prstGeom>
          <a:noFill/>
          <a:ln>
            <a:noFill/>
          </a:ln>
        </p:spPr>
        <p:txBody>
          <a:bodyPr spcFirstLastPara="1" wrap="square" lIns="91425" tIns="45700" rIns="91425" bIns="91425" anchor="ctr" anchorCtr="0">
            <a:noAutofit/>
          </a:bodyPr>
          <a:lstStyle>
            <a:lvl1pPr lvl="0" algn="l">
              <a:spcBef>
                <a:spcPts val="0"/>
              </a:spcBef>
              <a:spcAft>
                <a:spcPts val="0"/>
              </a:spcAft>
              <a:buClr>
                <a:schemeClr val="dk2"/>
              </a:buClr>
              <a:buSzPts val="2800"/>
              <a:buFont typeface="Libre Franklin"/>
              <a:buNone/>
              <a:defRPr sz="2800" b="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91" name="Google Shape;91;p22"/>
          <p:cNvSpPr txBox="1">
            <a:spLocks noGrp="1"/>
          </p:cNvSpPr>
          <p:nvPr>
            <p:ph type="body" idx="1"/>
          </p:nvPr>
        </p:nvSpPr>
        <p:spPr>
          <a:xfrm>
            <a:off x="914400" y="5445825"/>
            <a:ext cx="7315200" cy="685800"/>
          </a:xfrm>
          <a:prstGeom prst="rect">
            <a:avLst/>
          </a:prstGeom>
          <a:noFill/>
          <a:ln>
            <a:noFill/>
          </a:ln>
        </p:spPr>
        <p:txBody>
          <a:bodyPr spcFirstLastPara="1" wrap="square" lIns="91425" tIns="45700" rIns="91425" bIns="45700" anchor="t" anchorCtr="0">
            <a:normAutofit/>
          </a:bodyPr>
          <a:lstStyle>
            <a:lvl1pPr marL="457200" lvl="0" indent="-228600" algn="l">
              <a:spcBef>
                <a:spcPts val="580"/>
              </a:spcBef>
              <a:spcAft>
                <a:spcPts val="0"/>
              </a:spcAft>
              <a:buSzPts val="1360"/>
              <a:buFont typeface="Libre Baskerville"/>
              <a:buNone/>
              <a:defRPr sz="1600"/>
            </a:lvl1pPr>
            <a:lvl2pPr marL="914400" lvl="1" indent="-293369" algn="l">
              <a:spcBef>
                <a:spcPts val="370"/>
              </a:spcBef>
              <a:spcAft>
                <a:spcPts val="0"/>
              </a:spcAft>
              <a:buSzPts val="1020"/>
              <a:buChar char="⚫"/>
              <a:defRPr sz="1200"/>
            </a:lvl2pPr>
            <a:lvl3pPr marL="1371600" lvl="2" indent="-282575" algn="l">
              <a:spcBef>
                <a:spcPts val="370"/>
              </a:spcBef>
              <a:spcAft>
                <a:spcPts val="0"/>
              </a:spcAft>
              <a:buSzPts val="850"/>
              <a:buChar char="⚫"/>
              <a:defRPr sz="1000"/>
            </a:lvl3pPr>
            <a:lvl4pPr marL="1828800" lvl="3" indent="-274319" algn="l">
              <a:spcBef>
                <a:spcPts val="370"/>
              </a:spcBef>
              <a:spcAft>
                <a:spcPts val="0"/>
              </a:spcAft>
              <a:buSzPts val="720"/>
              <a:buChar char="⚫"/>
              <a:defRPr sz="900"/>
            </a:lvl4pPr>
            <a:lvl5pPr marL="2286000" lvl="4" indent="-285750" algn="l">
              <a:spcBef>
                <a:spcPts val="370"/>
              </a:spcBef>
              <a:spcAft>
                <a:spcPts val="0"/>
              </a:spcAft>
              <a:buSzPts val="900"/>
              <a:buFont typeface="Libre Baskerville"/>
              <a:buChar char="o"/>
              <a:defRPr sz="900"/>
            </a:lvl5pPr>
            <a:lvl6pPr marL="2743200" lvl="5" indent="-342900" algn="l">
              <a:spcBef>
                <a:spcPts val="370"/>
              </a:spcBef>
              <a:spcAft>
                <a:spcPts val="0"/>
              </a:spcAft>
              <a:buSzPts val="1800"/>
              <a:buChar char="•"/>
              <a:defRPr/>
            </a:lvl6pPr>
            <a:lvl7pPr marL="3200400" lvl="6" indent="-342900" algn="l">
              <a:spcBef>
                <a:spcPts val="370"/>
              </a:spcBef>
              <a:spcAft>
                <a:spcPts val="0"/>
              </a:spcAft>
              <a:buSzPts val="1800"/>
              <a:buChar char="•"/>
              <a:defRPr/>
            </a:lvl7pPr>
            <a:lvl8pPr marL="3657600" lvl="7" indent="-342900" algn="l">
              <a:spcBef>
                <a:spcPts val="370"/>
              </a:spcBef>
              <a:spcAft>
                <a:spcPts val="0"/>
              </a:spcAft>
              <a:buSzPts val="1800"/>
              <a:buChar char="•"/>
              <a:defRPr/>
            </a:lvl8pPr>
            <a:lvl9pPr marL="4114800" lvl="8" indent="-342900" algn="l">
              <a:spcBef>
                <a:spcPts val="370"/>
              </a:spcBef>
              <a:spcAft>
                <a:spcPts val="0"/>
              </a:spcAft>
              <a:buSzPts val="1800"/>
              <a:buChar char="•"/>
              <a:defRPr/>
            </a:lvl9pPr>
          </a:lstStyle>
          <a:p>
            <a:endParaRPr/>
          </a:p>
        </p:txBody>
      </p:sp>
      <p:sp>
        <p:nvSpPr>
          <p:cNvPr id="92" name="Google Shape;92;p22"/>
          <p:cNvSpPr txBox="1">
            <a:spLocks noGrp="1"/>
          </p:cNvSpPr>
          <p:nvPr>
            <p:ph type="dt" idx="10"/>
          </p:nvPr>
        </p:nvSpPr>
        <p:spPr>
          <a:xfrm>
            <a:off x="6172200" y="6191250"/>
            <a:ext cx="2476500" cy="476250"/>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3" name="Google Shape;93;p22"/>
          <p:cNvSpPr txBox="1">
            <a:spLocks noGrp="1"/>
          </p:cNvSpPr>
          <p:nvPr>
            <p:ph type="ftr" idx="11"/>
          </p:nvPr>
        </p:nvSpPr>
        <p:spPr>
          <a:xfrm>
            <a:off x="914400" y="6172200"/>
            <a:ext cx="3886200" cy="4572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4" name="Google Shape;94;p22"/>
          <p:cNvSpPr>
            <a:spLocks noGrp="1"/>
          </p:cNvSpPr>
          <p:nvPr>
            <p:ph type="sldNum" idx="12"/>
          </p:nvPr>
        </p:nvSpPr>
        <p:spPr>
          <a:xfrm>
            <a:off x="146304" y="6208776"/>
            <a:ext cx="457200" cy="457200"/>
          </a:xfrm>
          <a:prstGeom prst="ellipse">
            <a:avLst/>
          </a:prstGeom>
          <a:solidFill>
            <a:schemeClr val="accent1"/>
          </a:solidFill>
          <a:ln>
            <a:noFill/>
          </a:ln>
        </p:spPr>
        <p:txBody>
          <a:bodyPr spcFirstLastPara="1" wrap="square" lIns="0" tIns="0" rIns="0" bIns="0" anchor="ctr" anchorCtr="1">
            <a:noAutofit/>
          </a:bodyPr>
          <a:lstStyle>
            <a:lvl1pPr marL="0" lvl="0" indent="0" algn="ctr">
              <a:spcBef>
                <a:spcPts val="0"/>
              </a:spcBef>
              <a:spcAft>
                <a:spcPts val="0"/>
              </a:spcAft>
              <a:buNone/>
              <a:defRPr/>
            </a:lvl1pPr>
            <a:lvl2pPr marL="0" lvl="1" indent="0" algn="ctr">
              <a:spcBef>
                <a:spcPts val="0"/>
              </a:spcBef>
              <a:spcAft>
                <a:spcPts val="0"/>
              </a:spcAft>
              <a:buNone/>
              <a:defRPr/>
            </a:lvl2pPr>
            <a:lvl3pPr marL="0" lvl="2" indent="0" algn="ctr">
              <a:spcBef>
                <a:spcPts val="0"/>
              </a:spcBef>
              <a:spcAft>
                <a:spcPts val="0"/>
              </a:spcAft>
              <a:buNone/>
              <a:defRPr/>
            </a:lvl3pPr>
            <a:lvl4pPr marL="0" lvl="3" indent="0" algn="ctr">
              <a:spcBef>
                <a:spcPts val="0"/>
              </a:spcBef>
              <a:spcAft>
                <a:spcPts val="0"/>
              </a:spcAft>
              <a:buNone/>
              <a:defRPr/>
            </a:lvl4pPr>
            <a:lvl5pPr marL="0" lvl="4" indent="0" algn="ctr">
              <a:spcBef>
                <a:spcPts val="0"/>
              </a:spcBef>
              <a:spcAft>
                <a:spcPts val="0"/>
              </a:spcAft>
              <a:buNone/>
              <a:defRPr/>
            </a:lvl5pPr>
            <a:lvl6pPr marL="0" lvl="5" indent="0" algn="ctr">
              <a:spcBef>
                <a:spcPts val="0"/>
              </a:spcBef>
              <a:spcAft>
                <a:spcPts val="0"/>
              </a:spcAft>
              <a:buNone/>
              <a:defRPr/>
            </a:lvl6pPr>
            <a:lvl7pPr marL="0" lvl="6" indent="0" algn="ctr">
              <a:spcBef>
                <a:spcPts val="0"/>
              </a:spcBef>
              <a:spcAft>
                <a:spcPts val="0"/>
              </a:spcAft>
              <a:buNone/>
              <a:defRPr/>
            </a:lvl7pPr>
            <a:lvl8pPr marL="0" lvl="7" indent="0" algn="ctr">
              <a:spcBef>
                <a:spcPts val="0"/>
              </a:spcBef>
              <a:spcAft>
                <a:spcPts val="0"/>
              </a:spcAft>
              <a:buNone/>
              <a:defRPr/>
            </a:lvl8pPr>
            <a:lvl9pPr marL="0" lvl="8" indent="0" algn="ctr">
              <a:spcBef>
                <a:spcPts val="0"/>
              </a:spcBef>
              <a:spcAft>
                <a:spcPts val="0"/>
              </a:spcAft>
              <a:buNone/>
              <a:defRPr/>
            </a:lvl9pPr>
          </a:lstStyle>
          <a:p>
            <a:pPr marL="0" lvl="0" indent="0" algn="ctr" rtl="0">
              <a:spcBef>
                <a:spcPts val="0"/>
              </a:spcBef>
              <a:spcAft>
                <a:spcPts val="0"/>
              </a:spcAft>
              <a:buNone/>
            </a:pPr>
            <a:fld id="{00000000-1234-1234-1234-123412341234}" type="slidenum">
              <a:rPr lang="en-GB"/>
              <a:t>‹#›</a:t>
            </a:fld>
            <a:endParaRPr/>
          </a:p>
        </p:txBody>
      </p:sp>
      <p:sp>
        <p:nvSpPr>
          <p:cNvPr id="95" name="Google Shape;95;p22"/>
          <p:cNvSpPr/>
          <p:nvPr/>
        </p:nvSpPr>
        <p:spPr>
          <a:xfrm rot="10800000" flipH="1">
            <a:off x="68307" y="4683555"/>
            <a:ext cx="9006840" cy="91440"/>
          </a:xfrm>
          <a:prstGeom prst="rect">
            <a:avLst/>
          </a:prstGeom>
          <a:solidFill>
            <a:schemeClr val="accen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sp>
        <p:nvSpPr>
          <p:cNvPr id="96" name="Google Shape;96;p22"/>
          <p:cNvSpPr/>
          <p:nvPr/>
        </p:nvSpPr>
        <p:spPr>
          <a:xfrm>
            <a:off x="68508" y="4650474"/>
            <a:ext cx="9006639" cy="45719"/>
          </a:xfrm>
          <a:prstGeom prst="rect">
            <a:avLst/>
          </a:prstGeom>
          <a:solidFill>
            <a:srgbClr val="C4A8A8"/>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sp>
        <p:nvSpPr>
          <p:cNvPr id="97" name="Google Shape;97;p22"/>
          <p:cNvSpPr/>
          <p:nvPr/>
        </p:nvSpPr>
        <p:spPr>
          <a:xfrm>
            <a:off x="68510" y="4773224"/>
            <a:ext cx="9006637" cy="48807"/>
          </a:xfrm>
          <a:prstGeom prst="rect">
            <a:avLst/>
          </a:prstGeom>
          <a:solidFill>
            <a:schemeClr val="accent5"/>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sp>
        <p:nvSpPr>
          <p:cNvPr id="98" name="Google Shape;98;p22"/>
          <p:cNvSpPr>
            <a:spLocks noGrp="1"/>
          </p:cNvSpPr>
          <p:nvPr>
            <p:ph type="pic" idx="2"/>
          </p:nvPr>
        </p:nvSpPr>
        <p:spPr>
          <a:xfrm>
            <a:off x="68308" y="66675"/>
            <a:ext cx="9001873" cy="4581525"/>
          </a:xfrm>
          <a:prstGeom prst="round2SameRect">
            <a:avLst>
              <a:gd name="adj1" fmla="val 7101"/>
              <a:gd name="adj2" fmla="val 0"/>
            </a:avLst>
          </a:prstGeom>
          <a:solidFill>
            <a:schemeClr val="lt2"/>
          </a:solidFill>
          <a:ln w="9525" cap="flat" cmpd="sng">
            <a:solidFill>
              <a:schemeClr val="dk1"/>
            </a:solidFill>
            <a:prstDash val="solid"/>
            <a:round/>
            <a:headEnd type="none" w="sm" len="sm"/>
            <a:tailEnd type="none" w="sm" len="sm"/>
          </a:ln>
        </p:spPr>
      </p:sp>
    </p:spTree>
  </p:cSld>
  <p:clrMapOvr>
    <a:masterClrMapping/>
  </p:clrMapOvr>
  <p:transition>
    <p:wipe dir="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99"/>
        <p:cNvGrpSpPr/>
        <p:nvPr/>
      </p:nvGrpSpPr>
      <p:grpSpPr>
        <a:xfrm>
          <a:off x="0" y="0"/>
          <a:ext cx="0" cy="0"/>
          <a:chOff x="0" y="0"/>
          <a:chExt cx="0" cy="0"/>
        </a:xfrm>
      </p:grpSpPr>
      <p:sp>
        <p:nvSpPr>
          <p:cNvPr id="100" name="Google Shape;100;p23"/>
          <p:cNvSpPr txBox="1">
            <a:spLocks noGrp="1"/>
          </p:cNvSpPr>
          <p:nvPr>
            <p:ph type="title"/>
          </p:nvPr>
        </p:nvSpPr>
        <p:spPr>
          <a:xfrm>
            <a:off x="914400" y="274638"/>
            <a:ext cx="7772400" cy="1143000"/>
          </a:xfrm>
          <a:prstGeom prst="rect">
            <a:avLst/>
          </a:prstGeom>
          <a:noFill/>
          <a:ln>
            <a:noFill/>
          </a:ln>
        </p:spPr>
        <p:txBody>
          <a:bodyPr spcFirstLastPara="1" wrap="square" lIns="91425" tIns="45700" rIns="91425" bIns="91425" anchor="b" anchorCtr="0">
            <a:normAutofit/>
          </a:bodyPr>
          <a:lstStyle>
            <a:lvl1pPr lvl="0" algn="l">
              <a:spcBef>
                <a:spcPts val="0"/>
              </a:spcBef>
              <a:spcAft>
                <a:spcPts val="0"/>
              </a:spcAft>
              <a:buClr>
                <a:schemeClr val="dk2"/>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01" name="Google Shape;101;p23"/>
          <p:cNvSpPr txBox="1">
            <a:spLocks noGrp="1"/>
          </p:cNvSpPr>
          <p:nvPr>
            <p:ph type="body" idx="1"/>
          </p:nvPr>
        </p:nvSpPr>
        <p:spPr>
          <a:xfrm rot="5400000">
            <a:off x="2514600" y="-152400"/>
            <a:ext cx="4572000" cy="7772400"/>
          </a:xfrm>
          <a:prstGeom prst="rect">
            <a:avLst/>
          </a:prstGeom>
          <a:noFill/>
          <a:ln>
            <a:noFill/>
          </a:ln>
        </p:spPr>
        <p:txBody>
          <a:bodyPr spcFirstLastPara="1" wrap="square" lIns="91425" tIns="45700" rIns="91425" bIns="45700" anchor="t" anchorCtr="0">
            <a:normAutofit/>
          </a:bodyPr>
          <a:lstStyle>
            <a:lvl1pPr marL="457200" lvl="0" indent="-325755" algn="l">
              <a:spcBef>
                <a:spcPts val="580"/>
              </a:spcBef>
              <a:spcAft>
                <a:spcPts val="0"/>
              </a:spcAft>
              <a:buSzPts val="1530"/>
              <a:buChar char="⚫"/>
              <a:defRPr/>
            </a:lvl1pPr>
            <a:lvl2pPr marL="914400" lvl="1" indent="-325755" algn="l">
              <a:spcBef>
                <a:spcPts val="370"/>
              </a:spcBef>
              <a:spcAft>
                <a:spcPts val="0"/>
              </a:spcAft>
              <a:buSzPts val="1530"/>
              <a:buChar char="⚫"/>
              <a:defRPr/>
            </a:lvl2pPr>
            <a:lvl3pPr marL="1371600" lvl="2" indent="-325755" algn="l">
              <a:spcBef>
                <a:spcPts val="370"/>
              </a:spcBef>
              <a:spcAft>
                <a:spcPts val="0"/>
              </a:spcAft>
              <a:buSzPts val="1530"/>
              <a:buChar char="⚫"/>
              <a:defRPr/>
            </a:lvl3pPr>
            <a:lvl4pPr marL="1828800" lvl="3" indent="-320039" algn="l">
              <a:spcBef>
                <a:spcPts val="370"/>
              </a:spcBef>
              <a:spcAft>
                <a:spcPts val="0"/>
              </a:spcAft>
              <a:buSzPts val="1440"/>
              <a:buChar char="⚫"/>
              <a:defRPr/>
            </a:lvl4pPr>
            <a:lvl5pPr marL="2286000" lvl="4" indent="-342900" algn="l">
              <a:spcBef>
                <a:spcPts val="370"/>
              </a:spcBef>
              <a:spcAft>
                <a:spcPts val="0"/>
              </a:spcAft>
              <a:buSzPts val="1800"/>
              <a:buChar char="o"/>
              <a:defRPr/>
            </a:lvl5pPr>
            <a:lvl6pPr marL="2743200" lvl="5" indent="-342900" algn="l">
              <a:spcBef>
                <a:spcPts val="370"/>
              </a:spcBef>
              <a:spcAft>
                <a:spcPts val="0"/>
              </a:spcAft>
              <a:buSzPts val="1800"/>
              <a:buChar char="•"/>
              <a:defRPr/>
            </a:lvl6pPr>
            <a:lvl7pPr marL="3200400" lvl="6" indent="-342900" algn="l">
              <a:spcBef>
                <a:spcPts val="370"/>
              </a:spcBef>
              <a:spcAft>
                <a:spcPts val="0"/>
              </a:spcAft>
              <a:buSzPts val="1800"/>
              <a:buChar char="•"/>
              <a:defRPr/>
            </a:lvl7pPr>
            <a:lvl8pPr marL="3657600" lvl="7" indent="-342900" algn="l">
              <a:spcBef>
                <a:spcPts val="370"/>
              </a:spcBef>
              <a:spcAft>
                <a:spcPts val="0"/>
              </a:spcAft>
              <a:buSzPts val="1800"/>
              <a:buChar char="•"/>
              <a:defRPr/>
            </a:lvl8pPr>
            <a:lvl9pPr marL="4114800" lvl="8" indent="-342900" algn="l">
              <a:spcBef>
                <a:spcPts val="370"/>
              </a:spcBef>
              <a:spcAft>
                <a:spcPts val="0"/>
              </a:spcAft>
              <a:buSzPts val="1800"/>
              <a:buChar char="•"/>
              <a:defRPr/>
            </a:lvl9pPr>
          </a:lstStyle>
          <a:p>
            <a:endParaRPr/>
          </a:p>
        </p:txBody>
      </p:sp>
      <p:sp>
        <p:nvSpPr>
          <p:cNvPr id="102" name="Google Shape;102;p23"/>
          <p:cNvSpPr txBox="1">
            <a:spLocks noGrp="1"/>
          </p:cNvSpPr>
          <p:nvPr>
            <p:ph type="dt" idx="10"/>
          </p:nvPr>
        </p:nvSpPr>
        <p:spPr>
          <a:xfrm>
            <a:off x="6172200" y="6191250"/>
            <a:ext cx="2476500" cy="476250"/>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03" name="Google Shape;103;p23"/>
          <p:cNvSpPr txBox="1">
            <a:spLocks noGrp="1"/>
          </p:cNvSpPr>
          <p:nvPr>
            <p:ph type="ftr" idx="11"/>
          </p:nvPr>
        </p:nvSpPr>
        <p:spPr>
          <a:xfrm>
            <a:off x="914400" y="6172200"/>
            <a:ext cx="3962400" cy="4572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04" name="Google Shape;104;p23"/>
          <p:cNvSpPr>
            <a:spLocks noGrp="1"/>
          </p:cNvSpPr>
          <p:nvPr>
            <p:ph type="sldNum" idx="12"/>
          </p:nvPr>
        </p:nvSpPr>
        <p:spPr>
          <a:xfrm>
            <a:off x="146304" y="6210300"/>
            <a:ext cx="457200" cy="457200"/>
          </a:xfrm>
          <a:prstGeom prst="ellipse">
            <a:avLst/>
          </a:prstGeom>
          <a:solidFill>
            <a:schemeClr val="accent1"/>
          </a:solidFill>
          <a:ln>
            <a:noFill/>
          </a:ln>
        </p:spPr>
        <p:txBody>
          <a:bodyPr spcFirstLastPara="1" wrap="square" lIns="0" tIns="0" rIns="0" bIns="0" anchor="ctr" anchorCtr="1">
            <a:noAutofit/>
          </a:bodyPr>
          <a:lstStyle>
            <a:lvl1pPr marL="0" lvl="0" indent="0" algn="ctr">
              <a:spcBef>
                <a:spcPts val="0"/>
              </a:spcBef>
              <a:spcAft>
                <a:spcPts val="0"/>
              </a:spcAft>
              <a:buNone/>
              <a:defRPr/>
            </a:lvl1pPr>
            <a:lvl2pPr marL="0" lvl="1" indent="0" algn="ctr">
              <a:spcBef>
                <a:spcPts val="0"/>
              </a:spcBef>
              <a:spcAft>
                <a:spcPts val="0"/>
              </a:spcAft>
              <a:buNone/>
              <a:defRPr/>
            </a:lvl2pPr>
            <a:lvl3pPr marL="0" lvl="2" indent="0" algn="ctr">
              <a:spcBef>
                <a:spcPts val="0"/>
              </a:spcBef>
              <a:spcAft>
                <a:spcPts val="0"/>
              </a:spcAft>
              <a:buNone/>
              <a:defRPr/>
            </a:lvl3pPr>
            <a:lvl4pPr marL="0" lvl="3" indent="0" algn="ctr">
              <a:spcBef>
                <a:spcPts val="0"/>
              </a:spcBef>
              <a:spcAft>
                <a:spcPts val="0"/>
              </a:spcAft>
              <a:buNone/>
              <a:defRPr/>
            </a:lvl4pPr>
            <a:lvl5pPr marL="0" lvl="4" indent="0" algn="ctr">
              <a:spcBef>
                <a:spcPts val="0"/>
              </a:spcBef>
              <a:spcAft>
                <a:spcPts val="0"/>
              </a:spcAft>
              <a:buNone/>
              <a:defRPr/>
            </a:lvl5pPr>
            <a:lvl6pPr marL="0" lvl="5" indent="0" algn="ctr">
              <a:spcBef>
                <a:spcPts val="0"/>
              </a:spcBef>
              <a:spcAft>
                <a:spcPts val="0"/>
              </a:spcAft>
              <a:buNone/>
              <a:defRPr/>
            </a:lvl6pPr>
            <a:lvl7pPr marL="0" lvl="6" indent="0" algn="ctr">
              <a:spcBef>
                <a:spcPts val="0"/>
              </a:spcBef>
              <a:spcAft>
                <a:spcPts val="0"/>
              </a:spcAft>
              <a:buNone/>
              <a:defRPr/>
            </a:lvl7pPr>
            <a:lvl8pPr marL="0" lvl="7" indent="0" algn="ctr">
              <a:spcBef>
                <a:spcPts val="0"/>
              </a:spcBef>
              <a:spcAft>
                <a:spcPts val="0"/>
              </a:spcAft>
              <a:buNone/>
              <a:defRPr/>
            </a:lvl8pPr>
            <a:lvl9pPr marL="0" lvl="8" indent="0" algn="ctr">
              <a:spcBef>
                <a:spcPts val="0"/>
              </a:spcBef>
              <a:spcAft>
                <a:spcPts val="0"/>
              </a:spcAft>
              <a:buNone/>
              <a:defRPr/>
            </a:lvl9pPr>
          </a:lstStyle>
          <a:p>
            <a:pPr marL="0" lvl="0" indent="0" algn="ctr" rtl="0">
              <a:spcBef>
                <a:spcPts val="0"/>
              </a:spcBef>
              <a:spcAft>
                <a:spcPts val="0"/>
              </a:spcAft>
              <a:buNone/>
            </a:pPr>
            <a:fld id="{00000000-1234-1234-1234-123412341234}" type="slidenum">
              <a:rPr lang="en-GB"/>
              <a:t>‹#›</a:t>
            </a:fld>
            <a:endParaRPr/>
          </a:p>
        </p:txBody>
      </p:sp>
    </p:spTree>
  </p:cSld>
  <p:clrMapOvr>
    <a:masterClrMapping/>
  </p:clrMapOvr>
  <p:transition>
    <p:wipe dir="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105"/>
        <p:cNvGrpSpPr/>
        <p:nvPr/>
      </p:nvGrpSpPr>
      <p:grpSpPr>
        <a:xfrm>
          <a:off x="0" y="0"/>
          <a:ext cx="0" cy="0"/>
          <a:chOff x="0" y="0"/>
          <a:chExt cx="0" cy="0"/>
        </a:xfrm>
      </p:grpSpPr>
      <p:sp>
        <p:nvSpPr>
          <p:cNvPr id="106" name="Google Shape;106;p24"/>
          <p:cNvSpPr txBox="1">
            <a:spLocks noGrp="1"/>
          </p:cNvSpPr>
          <p:nvPr>
            <p:ph type="title"/>
          </p:nvPr>
        </p:nvSpPr>
        <p:spPr>
          <a:xfrm rot="5400000">
            <a:off x="4709478" y="2194564"/>
            <a:ext cx="5851525" cy="2011680"/>
          </a:xfrm>
          <a:prstGeom prst="rect">
            <a:avLst/>
          </a:prstGeom>
          <a:noFill/>
          <a:ln>
            <a:noFill/>
          </a:ln>
        </p:spPr>
        <p:txBody>
          <a:bodyPr spcFirstLastPara="1" wrap="square" lIns="91425" tIns="45700" rIns="91425" bIns="91425" anchor="b" anchorCtr="0">
            <a:normAutofit/>
          </a:bodyPr>
          <a:lstStyle>
            <a:lvl1pPr lvl="0" algn="l">
              <a:spcBef>
                <a:spcPts val="0"/>
              </a:spcBef>
              <a:spcAft>
                <a:spcPts val="0"/>
              </a:spcAft>
              <a:buClr>
                <a:schemeClr val="dk2"/>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07" name="Google Shape;107;p24"/>
          <p:cNvSpPr txBox="1">
            <a:spLocks noGrp="1"/>
          </p:cNvSpPr>
          <p:nvPr>
            <p:ph type="body" idx="1"/>
          </p:nvPr>
        </p:nvSpPr>
        <p:spPr>
          <a:xfrm rot="5400000">
            <a:off x="769938" y="419103"/>
            <a:ext cx="5851525" cy="5562600"/>
          </a:xfrm>
          <a:prstGeom prst="rect">
            <a:avLst/>
          </a:prstGeom>
          <a:noFill/>
          <a:ln>
            <a:noFill/>
          </a:ln>
        </p:spPr>
        <p:txBody>
          <a:bodyPr spcFirstLastPara="1" wrap="square" lIns="91425" tIns="45700" rIns="91425" bIns="45700" anchor="t" anchorCtr="0">
            <a:normAutofit/>
          </a:bodyPr>
          <a:lstStyle>
            <a:lvl1pPr marL="457200" lvl="0" indent="-325755" algn="l">
              <a:spcBef>
                <a:spcPts val="580"/>
              </a:spcBef>
              <a:spcAft>
                <a:spcPts val="0"/>
              </a:spcAft>
              <a:buSzPts val="1530"/>
              <a:buChar char="⚫"/>
              <a:defRPr/>
            </a:lvl1pPr>
            <a:lvl2pPr marL="914400" lvl="1" indent="-325755" algn="l">
              <a:spcBef>
                <a:spcPts val="370"/>
              </a:spcBef>
              <a:spcAft>
                <a:spcPts val="0"/>
              </a:spcAft>
              <a:buSzPts val="1530"/>
              <a:buChar char="⚫"/>
              <a:defRPr/>
            </a:lvl2pPr>
            <a:lvl3pPr marL="1371600" lvl="2" indent="-325755" algn="l">
              <a:spcBef>
                <a:spcPts val="370"/>
              </a:spcBef>
              <a:spcAft>
                <a:spcPts val="0"/>
              </a:spcAft>
              <a:buSzPts val="1530"/>
              <a:buChar char="⚫"/>
              <a:defRPr/>
            </a:lvl3pPr>
            <a:lvl4pPr marL="1828800" lvl="3" indent="-320039" algn="l">
              <a:spcBef>
                <a:spcPts val="370"/>
              </a:spcBef>
              <a:spcAft>
                <a:spcPts val="0"/>
              </a:spcAft>
              <a:buSzPts val="1440"/>
              <a:buChar char="⚫"/>
              <a:defRPr/>
            </a:lvl4pPr>
            <a:lvl5pPr marL="2286000" lvl="4" indent="-342900" algn="l">
              <a:spcBef>
                <a:spcPts val="370"/>
              </a:spcBef>
              <a:spcAft>
                <a:spcPts val="0"/>
              </a:spcAft>
              <a:buSzPts val="1800"/>
              <a:buChar char="o"/>
              <a:defRPr/>
            </a:lvl5pPr>
            <a:lvl6pPr marL="2743200" lvl="5" indent="-342900" algn="l">
              <a:spcBef>
                <a:spcPts val="370"/>
              </a:spcBef>
              <a:spcAft>
                <a:spcPts val="0"/>
              </a:spcAft>
              <a:buSzPts val="1800"/>
              <a:buChar char="•"/>
              <a:defRPr/>
            </a:lvl6pPr>
            <a:lvl7pPr marL="3200400" lvl="6" indent="-342900" algn="l">
              <a:spcBef>
                <a:spcPts val="370"/>
              </a:spcBef>
              <a:spcAft>
                <a:spcPts val="0"/>
              </a:spcAft>
              <a:buSzPts val="1800"/>
              <a:buChar char="•"/>
              <a:defRPr/>
            </a:lvl7pPr>
            <a:lvl8pPr marL="3657600" lvl="7" indent="-342900" algn="l">
              <a:spcBef>
                <a:spcPts val="370"/>
              </a:spcBef>
              <a:spcAft>
                <a:spcPts val="0"/>
              </a:spcAft>
              <a:buSzPts val="1800"/>
              <a:buChar char="•"/>
              <a:defRPr/>
            </a:lvl8pPr>
            <a:lvl9pPr marL="4114800" lvl="8" indent="-342900" algn="l">
              <a:spcBef>
                <a:spcPts val="370"/>
              </a:spcBef>
              <a:spcAft>
                <a:spcPts val="0"/>
              </a:spcAft>
              <a:buSzPts val="1800"/>
              <a:buChar char="•"/>
              <a:defRPr/>
            </a:lvl9pPr>
          </a:lstStyle>
          <a:p>
            <a:endParaRPr/>
          </a:p>
        </p:txBody>
      </p:sp>
      <p:sp>
        <p:nvSpPr>
          <p:cNvPr id="108" name="Google Shape;108;p24"/>
          <p:cNvSpPr txBox="1">
            <a:spLocks noGrp="1"/>
          </p:cNvSpPr>
          <p:nvPr>
            <p:ph type="dt" idx="10"/>
          </p:nvPr>
        </p:nvSpPr>
        <p:spPr>
          <a:xfrm>
            <a:off x="6172200" y="6191250"/>
            <a:ext cx="2476500" cy="476250"/>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09" name="Google Shape;109;p24"/>
          <p:cNvSpPr txBox="1">
            <a:spLocks noGrp="1"/>
          </p:cNvSpPr>
          <p:nvPr>
            <p:ph type="ftr" idx="11"/>
          </p:nvPr>
        </p:nvSpPr>
        <p:spPr>
          <a:xfrm>
            <a:off x="914400" y="6172200"/>
            <a:ext cx="3962400" cy="4572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10" name="Google Shape;110;p24"/>
          <p:cNvSpPr>
            <a:spLocks noGrp="1"/>
          </p:cNvSpPr>
          <p:nvPr>
            <p:ph type="sldNum" idx="12"/>
          </p:nvPr>
        </p:nvSpPr>
        <p:spPr>
          <a:xfrm>
            <a:off x="146304" y="6210300"/>
            <a:ext cx="457200" cy="457200"/>
          </a:xfrm>
          <a:prstGeom prst="ellipse">
            <a:avLst/>
          </a:prstGeom>
          <a:solidFill>
            <a:schemeClr val="accent1"/>
          </a:solidFill>
          <a:ln>
            <a:noFill/>
          </a:ln>
        </p:spPr>
        <p:txBody>
          <a:bodyPr spcFirstLastPara="1" wrap="square" lIns="0" tIns="0" rIns="0" bIns="0" anchor="ctr" anchorCtr="1">
            <a:noAutofit/>
          </a:bodyPr>
          <a:lstStyle>
            <a:lvl1pPr marL="0" lvl="0" indent="0" algn="ctr">
              <a:spcBef>
                <a:spcPts val="0"/>
              </a:spcBef>
              <a:spcAft>
                <a:spcPts val="0"/>
              </a:spcAft>
              <a:buNone/>
              <a:defRPr/>
            </a:lvl1pPr>
            <a:lvl2pPr marL="0" lvl="1" indent="0" algn="ctr">
              <a:spcBef>
                <a:spcPts val="0"/>
              </a:spcBef>
              <a:spcAft>
                <a:spcPts val="0"/>
              </a:spcAft>
              <a:buNone/>
              <a:defRPr/>
            </a:lvl2pPr>
            <a:lvl3pPr marL="0" lvl="2" indent="0" algn="ctr">
              <a:spcBef>
                <a:spcPts val="0"/>
              </a:spcBef>
              <a:spcAft>
                <a:spcPts val="0"/>
              </a:spcAft>
              <a:buNone/>
              <a:defRPr/>
            </a:lvl3pPr>
            <a:lvl4pPr marL="0" lvl="3" indent="0" algn="ctr">
              <a:spcBef>
                <a:spcPts val="0"/>
              </a:spcBef>
              <a:spcAft>
                <a:spcPts val="0"/>
              </a:spcAft>
              <a:buNone/>
              <a:defRPr/>
            </a:lvl4pPr>
            <a:lvl5pPr marL="0" lvl="4" indent="0" algn="ctr">
              <a:spcBef>
                <a:spcPts val="0"/>
              </a:spcBef>
              <a:spcAft>
                <a:spcPts val="0"/>
              </a:spcAft>
              <a:buNone/>
              <a:defRPr/>
            </a:lvl5pPr>
            <a:lvl6pPr marL="0" lvl="5" indent="0" algn="ctr">
              <a:spcBef>
                <a:spcPts val="0"/>
              </a:spcBef>
              <a:spcAft>
                <a:spcPts val="0"/>
              </a:spcAft>
              <a:buNone/>
              <a:defRPr/>
            </a:lvl6pPr>
            <a:lvl7pPr marL="0" lvl="6" indent="0" algn="ctr">
              <a:spcBef>
                <a:spcPts val="0"/>
              </a:spcBef>
              <a:spcAft>
                <a:spcPts val="0"/>
              </a:spcAft>
              <a:buNone/>
              <a:defRPr/>
            </a:lvl7pPr>
            <a:lvl8pPr marL="0" lvl="7" indent="0" algn="ctr">
              <a:spcBef>
                <a:spcPts val="0"/>
              </a:spcBef>
              <a:spcAft>
                <a:spcPts val="0"/>
              </a:spcAft>
              <a:buNone/>
              <a:defRPr/>
            </a:lvl8pPr>
            <a:lvl9pPr marL="0" lvl="8" indent="0" algn="ctr">
              <a:spcBef>
                <a:spcPts val="0"/>
              </a:spcBef>
              <a:spcAft>
                <a:spcPts val="0"/>
              </a:spcAft>
              <a:buNone/>
              <a:defRPr/>
            </a:lvl9pPr>
          </a:lstStyle>
          <a:p>
            <a:pPr marL="0" lvl="0" indent="0" algn="ctr" rtl="0">
              <a:spcBef>
                <a:spcPts val="0"/>
              </a:spcBef>
              <a:spcAft>
                <a:spcPts val="0"/>
              </a:spcAft>
              <a:buNone/>
            </a:pPr>
            <a:fld id="{00000000-1234-1234-1234-123412341234}" type="slidenum">
              <a:rPr lang="en-GB"/>
              <a:t>‹#›</a:t>
            </a:fld>
            <a:endParaRPr/>
          </a:p>
        </p:txBody>
      </p:sp>
    </p:spTree>
  </p:cSld>
  <p:clrMapOvr>
    <a:masterClrMapping/>
  </p:clrMapOvr>
  <p:transition>
    <p:wipe dir="r"/>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and Table" type="tbl">
  <p:cSld name="TABLE">
    <p:spTree>
      <p:nvGrpSpPr>
        <p:cNvPr id="1" name="Shape 111"/>
        <p:cNvGrpSpPr/>
        <p:nvPr/>
      </p:nvGrpSpPr>
      <p:grpSpPr>
        <a:xfrm>
          <a:off x="0" y="0"/>
          <a:ext cx="0" cy="0"/>
          <a:chOff x="0" y="0"/>
          <a:chExt cx="0" cy="0"/>
        </a:xfrm>
      </p:grpSpPr>
      <p:sp>
        <p:nvSpPr>
          <p:cNvPr id="112" name="Google Shape;112;p25"/>
          <p:cNvSpPr txBox="1">
            <a:spLocks noGrp="1"/>
          </p:cNvSpPr>
          <p:nvPr>
            <p:ph type="title"/>
          </p:nvPr>
        </p:nvSpPr>
        <p:spPr>
          <a:xfrm>
            <a:off x="457200" y="260350"/>
            <a:ext cx="8291513" cy="720725"/>
          </a:xfrm>
          <a:prstGeom prst="rect">
            <a:avLst/>
          </a:prstGeom>
          <a:noFill/>
          <a:ln>
            <a:noFill/>
          </a:ln>
        </p:spPr>
        <p:txBody>
          <a:bodyPr spcFirstLastPara="1" wrap="square" lIns="91425" tIns="45700" rIns="91425" bIns="91425" anchor="b" anchorCtr="0">
            <a:normAutofit/>
          </a:bodyPr>
          <a:lstStyle>
            <a:lvl1pPr lvl="0" algn="l">
              <a:spcBef>
                <a:spcPts val="0"/>
              </a:spcBef>
              <a:spcAft>
                <a:spcPts val="0"/>
              </a:spcAft>
              <a:buClr>
                <a:schemeClr val="dk2"/>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13" name="Google Shape;113;p25"/>
          <p:cNvSpPr txBox="1">
            <a:spLocks noGrp="1"/>
          </p:cNvSpPr>
          <p:nvPr>
            <p:ph type="dt" idx="10"/>
          </p:nvPr>
        </p:nvSpPr>
        <p:spPr>
          <a:xfrm>
            <a:off x="6172200" y="6191250"/>
            <a:ext cx="2476500" cy="476250"/>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14" name="Google Shape;114;p25"/>
          <p:cNvSpPr txBox="1">
            <a:spLocks noGrp="1"/>
          </p:cNvSpPr>
          <p:nvPr>
            <p:ph type="ftr" idx="11"/>
          </p:nvPr>
        </p:nvSpPr>
        <p:spPr>
          <a:xfrm>
            <a:off x="914400" y="6172200"/>
            <a:ext cx="3962400" cy="4572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15" name="Google Shape;115;p25"/>
          <p:cNvSpPr>
            <a:spLocks noGrp="1"/>
          </p:cNvSpPr>
          <p:nvPr>
            <p:ph type="sldNum" idx="12"/>
          </p:nvPr>
        </p:nvSpPr>
        <p:spPr>
          <a:xfrm>
            <a:off x="146304" y="6210300"/>
            <a:ext cx="457200" cy="457200"/>
          </a:xfrm>
          <a:prstGeom prst="ellipse">
            <a:avLst/>
          </a:prstGeom>
          <a:solidFill>
            <a:schemeClr val="accent1"/>
          </a:solidFill>
          <a:ln>
            <a:noFill/>
          </a:ln>
        </p:spPr>
        <p:txBody>
          <a:bodyPr spcFirstLastPara="1" wrap="square" lIns="0" tIns="0" rIns="0" bIns="0" anchor="ctr" anchorCtr="1">
            <a:noAutofit/>
          </a:bodyPr>
          <a:lstStyle>
            <a:lvl1pPr marL="0" marR="0" lvl="0" indent="0" algn="ctr">
              <a:spcBef>
                <a:spcPts val="0"/>
              </a:spcBef>
              <a:spcAft>
                <a:spcPts val="0"/>
              </a:spcAft>
              <a:buNone/>
              <a:defRPr sz="1400" b="0" i="0" u="none" strike="noStrike" cap="none">
                <a:solidFill>
                  <a:srgbClr val="FFFFFF"/>
                </a:solidFill>
                <a:latin typeface="Libre Franklin"/>
                <a:ea typeface="Libre Franklin"/>
                <a:cs typeface="Libre Franklin"/>
                <a:sym typeface="Libre Franklin"/>
              </a:defRPr>
            </a:lvl1pPr>
            <a:lvl2pPr marL="0" marR="0" lvl="1" indent="0" algn="ctr">
              <a:spcBef>
                <a:spcPts val="0"/>
              </a:spcBef>
              <a:spcAft>
                <a:spcPts val="0"/>
              </a:spcAft>
              <a:buNone/>
              <a:defRPr sz="1400" b="0" i="0" u="none" strike="noStrike" cap="none">
                <a:solidFill>
                  <a:srgbClr val="FFFFFF"/>
                </a:solidFill>
                <a:latin typeface="Libre Franklin"/>
                <a:ea typeface="Libre Franklin"/>
                <a:cs typeface="Libre Franklin"/>
                <a:sym typeface="Libre Franklin"/>
              </a:defRPr>
            </a:lvl2pPr>
            <a:lvl3pPr marL="0" marR="0" lvl="2" indent="0" algn="ctr">
              <a:spcBef>
                <a:spcPts val="0"/>
              </a:spcBef>
              <a:spcAft>
                <a:spcPts val="0"/>
              </a:spcAft>
              <a:buNone/>
              <a:defRPr sz="1400" b="0" i="0" u="none" strike="noStrike" cap="none">
                <a:solidFill>
                  <a:srgbClr val="FFFFFF"/>
                </a:solidFill>
                <a:latin typeface="Libre Franklin"/>
                <a:ea typeface="Libre Franklin"/>
                <a:cs typeface="Libre Franklin"/>
                <a:sym typeface="Libre Franklin"/>
              </a:defRPr>
            </a:lvl3pPr>
            <a:lvl4pPr marL="0" marR="0" lvl="3" indent="0" algn="ctr">
              <a:spcBef>
                <a:spcPts val="0"/>
              </a:spcBef>
              <a:spcAft>
                <a:spcPts val="0"/>
              </a:spcAft>
              <a:buNone/>
              <a:defRPr sz="1400" b="0" i="0" u="none" strike="noStrike" cap="none">
                <a:solidFill>
                  <a:srgbClr val="FFFFFF"/>
                </a:solidFill>
                <a:latin typeface="Libre Franklin"/>
                <a:ea typeface="Libre Franklin"/>
                <a:cs typeface="Libre Franklin"/>
                <a:sym typeface="Libre Franklin"/>
              </a:defRPr>
            </a:lvl4pPr>
            <a:lvl5pPr marL="0" marR="0" lvl="4" indent="0" algn="ctr">
              <a:spcBef>
                <a:spcPts val="0"/>
              </a:spcBef>
              <a:spcAft>
                <a:spcPts val="0"/>
              </a:spcAft>
              <a:buNone/>
              <a:defRPr sz="1400" b="0" i="0" u="none" strike="noStrike" cap="none">
                <a:solidFill>
                  <a:srgbClr val="FFFFFF"/>
                </a:solidFill>
                <a:latin typeface="Libre Franklin"/>
                <a:ea typeface="Libre Franklin"/>
                <a:cs typeface="Libre Franklin"/>
                <a:sym typeface="Libre Franklin"/>
              </a:defRPr>
            </a:lvl5pPr>
            <a:lvl6pPr marL="0" marR="0" lvl="5" indent="0" algn="ctr">
              <a:spcBef>
                <a:spcPts val="0"/>
              </a:spcBef>
              <a:spcAft>
                <a:spcPts val="0"/>
              </a:spcAft>
              <a:buNone/>
              <a:defRPr sz="1400" b="0" i="0" u="none" strike="noStrike" cap="none">
                <a:solidFill>
                  <a:srgbClr val="FFFFFF"/>
                </a:solidFill>
                <a:latin typeface="Libre Franklin"/>
                <a:ea typeface="Libre Franklin"/>
                <a:cs typeface="Libre Franklin"/>
                <a:sym typeface="Libre Franklin"/>
              </a:defRPr>
            </a:lvl6pPr>
            <a:lvl7pPr marL="0" marR="0" lvl="6" indent="0" algn="ctr">
              <a:spcBef>
                <a:spcPts val="0"/>
              </a:spcBef>
              <a:spcAft>
                <a:spcPts val="0"/>
              </a:spcAft>
              <a:buNone/>
              <a:defRPr sz="1400" b="0" i="0" u="none" strike="noStrike" cap="none">
                <a:solidFill>
                  <a:srgbClr val="FFFFFF"/>
                </a:solidFill>
                <a:latin typeface="Libre Franklin"/>
                <a:ea typeface="Libre Franklin"/>
                <a:cs typeface="Libre Franklin"/>
                <a:sym typeface="Libre Franklin"/>
              </a:defRPr>
            </a:lvl7pPr>
            <a:lvl8pPr marL="0" marR="0" lvl="7" indent="0" algn="ctr">
              <a:spcBef>
                <a:spcPts val="0"/>
              </a:spcBef>
              <a:spcAft>
                <a:spcPts val="0"/>
              </a:spcAft>
              <a:buNone/>
              <a:defRPr sz="1400" b="0" i="0" u="none" strike="noStrike" cap="none">
                <a:solidFill>
                  <a:srgbClr val="FFFFFF"/>
                </a:solidFill>
                <a:latin typeface="Libre Franklin"/>
                <a:ea typeface="Libre Franklin"/>
                <a:cs typeface="Libre Franklin"/>
                <a:sym typeface="Libre Franklin"/>
              </a:defRPr>
            </a:lvl8pPr>
            <a:lvl9pPr marL="0" marR="0" lvl="8" indent="0" algn="ctr">
              <a:spcBef>
                <a:spcPts val="0"/>
              </a:spcBef>
              <a:spcAft>
                <a:spcPts val="0"/>
              </a:spcAft>
              <a:buNone/>
              <a:defRPr sz="1400" b="0" i="0" u="none" strike="noStrike" cap="none">
                <a:solidFill>
                  <a:srgbClr val="FFFFFF"/>
                </a:solidFill>
                <a:latin typeface="Libre Franklin"/>
                <a:ea typeface="Libre Franklin"/>
                <a:cs typeface="Libre Franklin"/>
                <a:sym typeface="Libre Franklin"/>
              </a:defRPr>
            </a:lvl9pPr>
          </a:lstStyle>
          <a:p>
            <a:pPr marL="0" lvl="0" indent="0" algn="ctr" rtl="0">
              <a:spcBef>
                <a:spcPts val="0"/>
              </a:spcBef>
              <a:spcAft>
                <a:spcPts val="0"/>
              </a:spcAft>
              <a:buNone/>
            </a:pPr>
            <a:fld id="{00000000-1234-1234-1234-123412341234}" type="slidenum">
              <a:rPr lang="en-GB"/>
              <a:t>‹#›</a:t>
            </a:fld>
            <a:endParaRPr/>
          </a:p>
        </p:txBody>
      </p:sp>
    </p:spTree>
  </p:cSld>
  <p:clrMapOvr>
    <a:masterClrMapping/>
  </p:clrMapOvr>
  <p:transition>
    <p:wipe dir="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0" name="Google Shape;10;p13"/>
          <p:cNvSpPr/>
          <p:nvPr/>
        </p:nvSpPr>
        <p:spPr>
          <a:xfrm>
            <a:off x="0" y="0"/>
            <a:ext cx="9144000" cy="6858000"/>
          </a:xfrm>
          <a:prstGeom prst="rect">
            <a:avLst/>
          </a:prstGeom>
          <a:solidFill>
            <a:srgbClr val="FFFFFF"/>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sp>
        <p:nvSpPr>
          <p:cNvPr id="11" name="Google Shape;11;p13"/>
          <p:cNvSpPr/>
          <p:nvPr/>
        </p:nvSpPr>
        <p:spPr>
          <a:xfrm>
            <a:off x="64008" y="69755"/>
            <a:ext cx="9013372" cy="6693408"/>
          </a:xfrm>
          <a:prstGeom prst="roundRect">
            <a:avLst>
              <a:gd name="adj" fmla="val 4929"/>
            </a:avLst>
          </a:prstGeom>
          <a:solidFill>
            <a:schemeClr val="lt1"/>
          </a:solidFill>
          <a:ln w="9525" cap="sq"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sp>
        <p:nvSpPr>
          <p:cNvPr id="12" name="Google Shape;12;p13"/>
          <p:cNvSpPr txBox="1">
            <a:spLocks noGrp="1"/>
          </p:cNvSpPr>
          <p:nvPr>
            <p:ph type="title"/>
          </p:nvPr>
        </p:nvSpPr>
        <p:spPr>
          <a:xfrm>
            <a:off x="914400" y="274638"/>
            <a:ext cx="7772400" cy="1143000"/>
          </a:xfrm>
          <a:prstGeom prst="rect">
            <a:avLst/>
          </a:prstGeom>
          <a:noFill/>
          <a:ln>
            <a:noFill/>
          </a:ln>
        </p:spPr>
        <p:txBody>
          <a:bodyPr spcFirstLastPara="1" wrap="square" lIns="91425" tIns="45700" rIns="91425" bIns="91425" anchor="b" anchorCtr="0">
            <a:normAutofit/>
          </a:bodyPr>
          <a:lstStyle>
            <a:lvl1pPr marR="0" lvl="0" algn="l" rtl="0">
              <a:spcBef>
                <a:spcPts val="0"/>
              </a:spcBef>
              <a:spcAft>
                <a:spcPts val="0"/>
              </a:spcAft>
              <a:buClr>
                <a:schemeClr val="dk2"/>
              </a:buClr>
              <a:buSzPts val="4000"/>
              <a:buFont typeface="Libre Franklin"/>
              <a:buNone/>
              <a:defRPr sz="4000" b="0" i="0" u="none" strike="noStrike" cap="none">
                <a:solidFill>
                  <a:schemeClr val="dk2"/>
                </a:solidFill>
                <a:latin typeface="Libre Franklin"/>
                <a:ea typeface="Libre Franklin"/>
                <a:cs typeface="Libre Franklin"/>
                <a:sym typeface="Libre Franklin"/>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3" name="Google Shape;13;p13"/>
          <p:cNvSpPr txBox="1">
            <a:spLocks noGrp="1"/>
          </p:cNvSpPr>
          <p:nvPr>
            <p:ph type="body" idx="1"/>
          </p:nvPr>
        </p:nvSpPr>
        <p:spPr>
          <a:xfrm>
            <a:off x="914400" y="1447800"/>
            <a:ext cx="7772400" cy="4572000"/>
          </a:xfrm>
          <a:prstGeom prst="rect">
            <a:avLst/>
          </a:prstGeom>
          <a:noFill/>
          <a:ln>
            <a:noFill/>
          </a:ln>
        </p:spPr>
        <p:txBody>
          <a:bodyPr spcFirstLastPara="1" wrap="square" lIns="91425" tIns="45700" rIns="91425" bIns="45700" anchor="t" anchorCtr="0">
            <a:normAutofit/>
          </a:bodyPr>
          <a:lstStyle>
            <a:lvl1pPr marL="457200" marR="0" lvl="0" indent="-368935" algn="l" rtl="0">
              <a:spcBef>
                <a:spcPts val="580"/>
              </a:spcBef>
              <a:spcAft>
                <a:spcPts val="0"/>
              </a:spcAft>
              <a:buClr>
                <a:schemeClr val="accent1"/>
              </a:buClr>
              <a:buSzPts val="2210"/>
              <a:buFont typeface="Noto Sans Symbols"/>
              <a:buChar char="⚫"/>
              <a:defRPr sz="2600" b="0" i="0" u="none" strike="noStrike" cap="none">
                <a:solidFill>
                  <a:schemeClr val="dk1"/>
                </a:solidFill>
                <a:latin typeface="Libre Baskerville"/>
                <a:ea typeface="Libre Baskerville"/>
                <a:cs typeface="Libre Baskerville"/>
                <a:sym typeface="Libre Baskerville"/>
              </a:defRPr>
            </a:lvl1pPr>
            <a:lvl2pPr marL="914400" marR="0" lvl="1" indent="-358140" algn="l" rtl="0">
              <a:spcBef>
                <a:spcPts val="370"/>
              </a:spcBef>
              <a:spcAft>
                <a:spcPts val="0"/>
              </a:spcAft>
              <a:buClr>
                <a:schemeClr val="accent2"/>
              </a:buClr>
              <a:buSzPts val="2040"/>
              <a:buFont typeface="Noto Sans Symbols"/>
              <a:buChar char="⚫"/>
              <a:defRPr sz="2400" b="0" i="0" u="none" strike="noStrike" cap="none">
                <a:solidFill>
                  <a:schemeClr val="dk1"/>
                </a:solidFill>
                <a:latin typeface="Libre Baskerville"/>
                <a:ea typeface="Libre Baskerville"/>
                <a:cs typeface="Libre Baskerville"/>
                <a:sym typeface="Libre Baskerville"/>
              </a:defRPr>
            </a:lvl2pPr>
            <a:lvl3pPr marL="1371600" marR="0" lvl="2" indent="-336550" algn="l" rtl="0">
              <a:spcBef>
                <a:spcPts val="370"/>
              </a:spcBef>
              <a:spcAft>
                <a:spcPts val="0"/>
              </a:spcAft>
              <a:buClr>
                <a:srgbClr val="C4A8A8"/>
              </a:buClr>
              <a:buSzPts val="1700"/>
              <a:buFont typeface="Noto Sans Symbols"/>
              <a:buChar char="⚫"/>
              <a:defRPr sz="2000" b="0" i="0" u="none" strike="noStrike" cap="none">
                <a:solidFill>
                  <a:schemeClr val="dk1"/>
                </a:solidFill>
                <a:latin typeface="Libre Baskerville"/>
                <a:ea typeface="Libre Baskerville"/>
                <a:cs typeface="Libre Baskerville"/>
                <a:sym typeface="Libre Baskerville"/>
              </a:defRPr>
            </a:lvl3pPr>
            <a:lvl4pPr marL="1828800" marR="0" lvl="3" indent="-330200" algn="l" rtl="0">
              <a:spcBef>
                <a:spcPts val="370"/>
              </a:spcBef>
              <a:spcAft>
                <a:spcPts val="0"/>
              </a:spcAft>
              <a:buClr>
                <a:schemeClr val="accent3"/>
              </a:buClr>
              <a:buSzPts val="1600"/>
              <a:buFont typeface="Noto Sans Symbols"/>
              <a:buChar char="⚫"/>
              <a:defRPr sz="2000" b="0" i="0" u="none" strike="noStrike" cap="none">
                <a:solidFill>
                  <a:schemeClr val="dk1"/>
                </a:solidFill>
                <a:latin typeface="Libre Baskerville"/>
                <a:ea typeface="Libre Baskerville"/>
                <a:cs typeface="Libre Baskerville"/>
                <a:sym typeface="Libre Baskerville"/>
              </a:defRPr>
            </a:lvl4pPr>
            <a:lvl5pPr marL="2286000" marR="0" lvl="4" indent="-355600" algn="l" rtl="0">
              <a:spcBef>
                <a:spcPts val="370"/>
              </a:spcBef>
              <a:spcAft>
                <a:spcPts val="0"/>
              </a:spcAft>
              <a:buClr>
                <a:schemeClr val="accent3"/>
              </a:buClr>
              <a:buSzPts val="2000"/>
              <a:buFont typeface="Libre Baskerville"/>
              <a:buChar char="o"/>
              <a:defRPr sz="2000" b="0" i="0" u="none" strike="noStrike" cap="none">
                <a:solidFill>
                  <a:schemeClr val="dk1"/>
                </a:solidFill>
                <a:latin typeface="Libre Baskerville"/>
                <a:ea typeface="Libre Baskerville"/>
                <a:cs typeface="Libre Baskerville"/>
                <a:sym typeface="Libre Baskerville"/>
              </a:defRPr>
            </a:lvl5pPr>
            <a:lvl6pPr marL="2743200" marR="0" lvl="5" indent="-342900" algn="l" rtl="0">
              <a:spcBef>
                <a:spcPts val="370"/>
              </a:spcBef>
              <a:spcAft>
                <a:spcPts val="0"/>
              </a:spcAft>
              <a:buClr>
                <a:schemeClr val="accent3"/>
              </a:buClr>
              <a:buSzPts val="1800"/>
              <a:buFont typeface="Libre Baskerville"/>
              <a:buChar char="•"/>
              <a:defRPr sz="1800" b="0" i="0" u="none" strike="noStrike" cap="none">
                <a:solidFill>
                  <a:schemeClr val="dk1"/>
                </a:solidFill>
                <a:latin typeface="Libre Baskerville"/>
                <a:ea typeface="Libre Baskerville"/>
                <a:cs typeface="Libre Baskerville"/>
                <a:sym typeface="Libre Baskerville"/>
              </a:defRPr>
            </a:lvl6pPr>
            <a:lvl7pPr marL="3200400" marR="0" lvl="6" indent="-342900" algn="l" rtl="0">
              <a:spcBef>
                <a:spcPts val="370"/>
              </a:spcBef>
              <a:spcAft>
                <a:spcPts val="0"/>
              </a:spcAft>
              <a:buClr>
                <a:schemeClr val="accent2"/>
              </a:buClr>
              <a:buSzPts val="1800"/>
              <a:buFont typeface="Libre Baskerville"/>
              <a:buChar char="•"/>
              <a:defRPr sz="1800" b="0" i="0" u="none" strike="noStrike" cap="none">
                <a:solidFill>
                  <a:schemeClr val="dk1"/>
                </a:solidFill>
                <a:latin typeface="Libre Baskerville"/>
                <a:ea typeface="Libre Baskerville"/>
                <a:cs typeface="Libre Baskerville"/>
                <a:sym typeface="Libre Baskerville"/>
              </a:defRPr>
            </a:lvl7pPr>
            <a:lvl8pPr marL="3657600" marR="0" lvl="7" indent="-342900" algn="l" rtl="0">
              <a:spcBef>
                <a:spcPts val="370"/>
              </a:spcBef>
              <a:spcAft>
                <a:spcPts val="0"/>
              </a:spcAft>
              <a:buClr>
                <a:srgbClr val="C4A8A8"/>
              </a:buClr>
              <a:buSzPts val="1800"/>
              <a:buFont typeface="Libre Baskerville"/>
              <a:buChar char="•"/>
              <a:defRPr sz="1800" b="0" i="0" u="none" strike="noStrike" cap="none">
                <a:solidFill>
                  <a:schemeClr val="dk1"/>
                </a:solidFill>
                <a:latin typeface="Libre Baskerville"/>
                <a:ea typeface="Libre Baskerville"/>
                <a:cs typeface="Libre Baskerville"/>
                <a:sym typeface="Libre Baskerville"/>
              </a:defRPr>
            </a:lvl8pPr>
            <a:lvl9pPr marL="4114800" marR="0" lvl="8" indent="-342900" algn="l" rtl="0">
              <a:spcBef>
                <a:spcPts val="370"/>
              </a:spcBef>
              <a:spcAft>
                <a:spcPts val="0"/>
              </a:spcAft>
              <a:buClr>
                <a:srgbClr val="CAABA9"/>
              </a:buClr>
              <a:buSzPts val="1800"/>
              <a:buFont typeface="Libre Baskerville"/>
              <a:buChar char="•"/>
              <a:defRPr sz="1800" b="0" i="0" u="none" strike="noStrike" cap="none">
                <a:solidFill>
                  <a:schemeClr val="dk1"/>
                </a:solidFill>
                <a:latin typeface="Libre Baskerville"/>
                <a:ea typeface="Libre Baskerville"/>
                <a:cs typeface="Libre Baskerville"/>
                <a:sym typeface="Libre Baskerville"/>
              </a:defRPr>
            </a:lvl9pPr>
          </a:lstStyle>
          <a:p>
            <a:endParaRPr/>
          </a:p>
        </p:txBody>
      </p:sp>
      <p:sp>
        <p:nvSpPr>
          <p:cNvPr id="14" name="Google Shape;14;p13"/>
          <p:cNvSpPr txBox="1">
            <a:spLocks noGrp="1"/>
          </p:cNvSpPr>
          <p:nvPr>
            <p:ph type="dt" idx="10"/>
          </p:nvPr>
        </p:nvSpPr>
        <p:spPr>
          <a:xfrm>
            <a:off x="6172200" y="6191250"/>
            <a:ext cx="2476500" cy="476250"/>
          </a:xfrm>
          <a:prstGeom prst="rect">
            <a:avLst/>
          </a:prstGeom>
          <a:noFill/>
          <a:ln>
            <a:noFill/>
          </a:ln>
        </p:spPr>
        <p:txBody>
          <a:bodyPr spcFirstLastPara="1" wrap="square" lIns="91425" tIns="45700" rIns="91425" bIns="45700" anchor="ctr" anchorCtr="0">
            <a:noAutofit/>
          </a:bodyPr>
          <a:lstStyle>
            <a:lvl1pPr marR="0" lvl="0" algn="r" rtl="0">
              <a:spcBef>
                <a:spcPts val="0"/>
              </a:spcBef>
              <a:spcAft>
                <a:spcPts val="0"/>
              </a:spcAft>
              <a:buSzPts val="1400"/>
              <a:buNone/>
              <a:defRPr sz="1400" b="0" i="0" u="none" strike="noStrike" cap="none">
                <a:solidFill>
                  <a:schemeClr val="dk2"/>
                </a:solidFill>
                <a:latin typeface="Arial"/>
                <a:ea typeface="Arial"/>
                <a:cs typeface="Arial"/>
                <a:sym typeface="Arial"/>
              </a:defRPr>
            </a:lvl1pPr>
            <a:lvl2pPr marR="0" lvl="1" algn="l" rtl="0">
              <a:spcBef>
                <a:spcPts val="0"/>
              </a:spcBef>
              <a:spcAft>
                <a:spcPts val="0"/>
              </a:spcAft>
              <a:buSzPts val="1400"/>
              <a:buNone/>
              <a:defRPr sz="1800" b="0" i="0" u="none" strike="noStrike" cap="none">
                <a:solidFill>
                  <a:schemeClr val="dk1"/>
                </a:solidFill>
                <a:latin typeface="Arial"/>
                <a:ea typeface="Arial"/>
                <a:cs typeface="Arial"/>
                <a:sym typeface="Arial"/>
              </a:defRPr>
            </a:lvl2pPr>
            <a:lvl3pPr marR="0" lvl="2" algn="l" rtl="0">
              <a:spcBef>
                <a:spcPts val="0"/>
              </a:spcBef>
              <a:spcAft>
                <a:spcPts val="0"/>
              </a:spcAft>
              <a:buSzPts val="1400"/>
              <a:buNone/>
              <a:defRPr sz="1800" b="0" i="0" u="none" strike="noStrike" cap="none">
                <a:solidFill>
                  <a:schemeClr val="dk1"/>
                </a:solidFill>
                <a:latin typeface="Arial"/>
                <a:ea typeface="Arial"/>
                <a:cs typeface="Arial"/>
                <a:sym typeface="Arial"/>
              </a:defRPr>
            </a:lvl3pPr>
            <a:lvl4pPr marR="0" lvl="3" algn="l" rtl="0">
              <a:spcBef>
                <a:spcPts val="0"/>
              </a:spcBef>
              <a:spcAft>
                <a:spcPts val="0"/>
              </a:spcAft>
              <a:buSzPts val="1400"/>
              <a:buNone/>
              <a:defRPr sz="1800" b="0" i="0" u="none" strike="noStrike" cap="none">
                <a:solidFill>
                  <a:schemeClr val="dk1"/>
                </a:solidFill>
                <a:latin typeface="Arial"/>
                <a:ea typeface="Arial"/>
                <a:cs typeface="Arial"/>
                <a:sym typeface="Arial"/>
              </a:defRPr>
            </a:lvl4pPr>
            <a:lvl5pPr marR="0" lvl="4" algn="l" rtl="0">
              <a:spcBef>
                <a:spcPts val="0"/>
              </a:spcBef>
              <a:spcAft>
                <a:spcPts val="0"/>
              </a:spcAft>
              <a:buSzPts val="1400"/>
              <a:buNone/>
              <a:defRPr sz="1800" b="0" i="0" u="none" strike="noStrike" cap="none">
                <a:solidFill>
                  <a:schemeClr val="dk1"/>
                </a:solidFill>
                <a:latin typeface="Arial"/>
                <a:ea typeface="Arial"/>
                <a:cs typeface="Arial"/>
                <a:sym typeface="Arial"/>
              </a:defRPr>
            </a:lvl5pPr>
            <a:lvl6pPr marR="0" lvl="5" algn="l" rtl="0">
              <a:spcBef>
                <a:spcPts val="0"/>
              </a:spcBef>
              <a:spcAft>
                <a:spcPts val="0"/>
              </a:spcAft>
              <a:buSzPts val="1400"/>
              <a:buNone/>
              <a:defRPr sz="1800" b="0" i="0" u="none" strike="noStrike" cap="none">
                <a:solidFill>
                  <a:schemeClr val="dk1"/>
                </a:solidFill>
                <a:latin typeface="Arial"/>
                <a:ea typeface="Arial"/>
                <a:cs typeface="Arial"/>
                <a:sym typeface="Arial"/>
              </a:defRPr>
            </a:lvl6pPr>
            <a:lvl7pPr marR="0" lvl="6" algn="l" rtl="0">
              <a:spcBef>
                <a:spcPts val="0"/>
              </a:spcBef>
              <a:spcAft>
                <a:spcPts val="0"/>
              </a:spcAft>
              <a:buSzPts val="1400"/>
              <a:buNone/>
              <a:defRPr sz="1800" b="0" i="0" u="none" strike="noStrike" cap="none">
                <a:solidFill>
                  <a:schemeClr val="dk1"/>
                </a:solidFill>
                <a:latin typeface="Arial"/>
                <a:ea typeface="Arial"/>
                <a:cs typeface="Arial"/>
                <a:sym typeface="Arial"/>
              </a:defRPr>
            </a:lvl7pPr>
            <a:lvl8pPr marR="0" lvl="7" algn="l" rtl="0">
              <a:spcBef>
                <a:spcPts val="0"/>
              </a:spcBef>
              <a:spcAft>
                <a:spcPts val="0"/>
              </a:spcAft>
              <a:buSzPts val="1400"/>
              <a:buNone/>
              <a:defRPr sz="1800" b="0" i="0" u="none" strike="noStrike" cap="none">
                <a:solidFill>
                  <a:schemeClr val="dk1"/>
                </a:solidFill>
                <a:latin typeface="Arial"/>
                <a:ea typeface="Arial"/>
                <a:cs typeface="Arial"/>
                <a:sym typeface="Arial"/>
              </a:defRPr>
            </a:lvl8pPr>
            <a:lvl9pPr marR="0" lvl="8" algn="l" rtl="0">
              <a:spcBef>
                <a:spcPts val="0"/>
              </a:spcBef>
              <a:spcAft>
                <a:spcPts val="0"/>
              </a:spcAft>
              <a:buSzPts val="1400"/>
              <a:buNone/>
              <a:defRPr sz="1800" b="0" i="0" u="none" strike="noStrike" cap="none">
                <a:solidFill>
                  <a:schemeClr val="dk1"/>
                </a:solidFill>
                <a:latin typeface="Arial"/>
                <a:ea typeface="Arial"/>
                <a:cs typeface="Arial"/>
                <a:sym typeface="Arial"/>
              </a:defRPr>
            </a:lvl9pPr>
          </a:lstStyle>
          <a:p>
            <a:endParaRPr/>
          </a:p>
        </p:txBody>
      </p:sp>
      <p:sp>
        <p:nvSpPr>
          <p:cNvPr id="15" name="Google Shape;15;p13"/>
          <p:cNvSpPr txBox="1">
            <a:spLocks noGrp="1"/>
          </p:cNvSpPr>
          <p:nvPr>
            <p:ph type="ftr" idx="11"/>
          </p:nvPr>
        </p:nvSpPr>
        <p:spPr>
          <a:xfrm>
            <a:off x="914400" y="6172200"/>
            <a:ext cx="3962400" cy="457200"/>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400" b="0" i="0" u="none" strike="noStrike" cap="none">
                <a:solidFill>
                  <a:schemeClr val="dk2"/>
                </a:solidFill>
                <a:latin typeface="Arial"/>
                <a:ea typeface="Arial"/>
                <a:cs typeface="Arial"/>
                <a:sym typeface="Arial"/>
              </a:defRPr>
            </a:lvl1pPr>
            <a:lvl2pPr marR="0" lvl="1" algn="l" rtl="0">
              <a:spcBef>
                <a:spcPts val="0"/>
              </a:spcBef>
              <a:spcAft>
                <a:spcPts val="0"/>
              </a:spcAft>
              <a:buSzPts val="1400"/>
              <a:buNone/>
              <a:defRPr sz="1800" b="0" i="0" u="none" strike="noStrike" cap="none">
                <a:solidFill>
                  <a:schemeClr val="dk1"/>
                </a:solidFill>
                <a:latin typeface="Arial"/>
                <a:ea typeface="Arial"/>
                <a:cs typeface="Arial"/>
                <a:sym typeface="Arial"/>
              </a:defRPr>
            </a:lvl2pPr>
            <a:lvl3pPr marR="0" lvl="2" algn="l" rtl="0">
              <a:spcBef>
                <a:spcPts val="0"/>
              </a:spcBef>
              <a:spcAft>
                <a:spcPts val="0"/>
              </a:spcAft>
              <a:buSzPts val="1400"/>
              <a:buNone/>
              <a:defRPr sz="1800" b="0" i="0" u="none" strike="noStrike" cap="none">
                <a:solidFill>
                  <a:schemeClr val="dk1"/>
                </a:solidFill>
                <a:latin typeface="Arial"/>
                <a:ea typeface="Arial"/>
                <a:cs typeface="Arial"/>
                <a:sym typeface="Arial"/>
              </a:defRPr>
            </a:lvl3pPr>
            <a:lvl4pPr marR="0" lvl="3" algn="l" rtl="0">
              <a:spcBef>
                <a:spcPts val="0"/>
              </a:spcBef>
              <a:spcAft>
                <a:spcPts val="0"/>
              </a:spcAft>
              <a:buSzPts val="1400"/>
              <a:buNone/>
              <a:defRPr sz="1800" b="0" i="0" u="none" strike="noStrike" cap="none">
                <a:solidFill>
                  <a:schemeClr val="dk1"/>
                </a:solidFill>
                <a:latin typeface="Arial"/>
                <a:ea typeface="Arial"/>
                <a:cs typeface="Arial"/>
                <a:sym typeface="Arial"/>
              </a:defRPr>
            </a:lvl4pPr>
            <a:lvl5pPr marR="0" lvl="4" algn="l" rtl="0">
              <a:spcBef>
                <a:spcPts val="0"/>
              </a:spcBef>
              <a:spcAft>
                <a:spcPts val="0"/>
              </a:spcAft>
              <a:buSzPts val="1400"/>
              <a:buNone/>
              <a:defRPr sz="1800" b="0" i="0" u="none" strike="noStrike" cap="none">
                <a:solidFill>
                  <a:schemeClr val="dk1"/>
                </a:solidFill>
                <a:latin typeface="Arial"/>
                <a:ea typeface="Arial"/>
                <a:cs typeface="Arial"/>
                <a:sym typeface="Arial"/>
              </a:defRPr>
            </a:lvl5pPr>
            <a:lvl6pPr marR="0" lvl="5" algn="l" rtl="0">
              <a:spcBef>
                <a:spcPts val="0"/>
              </a:spcBef>
              <a:spcAft>
                <a:spcPts val="0"/>
              </a:spcAft>
              <a:buSzPts val="1400"/>
              <a:buNone/>
              <a:defRPr sz="1800" b="0" i="0" u="none" strike="noStrike" cap="none">
                <a:solidFill>
                  <a:schemeClr val="dk1"/>
                </a:solidFill>
                <a:latin typeface="Arial"/>
                <a:ea typeface="Arial"/>
                <a:cs typeface="Arial"/>
                <a:sym typeface="Arial"/>
              </a:defRPr>
            </a:lvl6pPr>
            <a:lvl7pPr marR="0" lvl="6" algn="l" rtl="0">
              <a:spcBef>
                <a:spcPts val="0"/>
              </a:spcBef>
              <a:spcAft>
                <a:spcPts val="0"/>
              </a:spcAft>
              <a:buSzPts val="1400"/>
              <a:buNone/>
              <a:defRPr sz="1800" b="0" i="0" u="none" strike="noStrike" cap="none">
                <a:solidFill>
                  <a:schemeClr val="dk1"/>
                </a:solidFill>
                <a:latin typeface="Arial"/>
                <a:ea typeface="Arial"/>
                <a:cs typeface="Arial"/>
                <a:sym typeface="Arial"/>
              </a:defRPr>
            </a:lvl7pPr>
            <a:lvl8pPr marR="0" lvl="7" algn="l" rtl="0">
              <a:spcBef>
                <a:spcPts val="0"/>
              </a:spcBef>
              <a:spcAft>
                <a:spcPts val="0"/>
              </a:spcAft>
              <a:buSzPts val="1400"/>
              <a:buNone/>
              <a:defRPr sz="1800" b="0" i="0" u="none" strike="noStrike" cap="none">
                <a:solidFill>
                  <a:schemeClr val="dk1"/>
                </a:solidFill>
                <a:latin typeface="Arial"/>
                <a:ea typeface="Arial"/>
                <a:cs typeface="Arial"/>
                <a:sym typeface="Arial"/>
              </a:defRPr>
            </a:lvl8pPr>
            <a:lvl9pPr marR="0" lvl="8" algn="l" rtl="0">
              <a:spcBef>
                <a:spcPts val="0"/>
              </a:spcBef>
              <a:spcAft>
                <a:spcPts val="0"/>
              </a:spcAft>
              <a:buSzPts val="1400"/>
              <a:buNone/>
              <a:defRPr sz="1800" b="0" i="0" u="none" strike="noStrike" cap="none">
                <a:solidFill>
                  <a:schemeClr val="dk1"/>
                </a:solidFill>
                <a:latin typeface="Arial"/>
                <a:ea typeface="Arial"/>
                <a:cs typeface="Arial"/>
                <a:sym typeface="Arial"/>
              </a:defRPr>
            </a:lvl9pPr>
          </a:lstStyle>
          <a:p>
            <a:endParaRPr/>
          </a:p>
        </p:txBody>
      </p:sp>
      <p:sp>
        <p:nvSpPr>
          <p:cNvPr id="16" name="Google Shape;16;p13"/>
          <p:cNvSpPr>
            <a:spLocks noGrp="1"/>
          </p:cNvSpPr>
          <p:nvPr>
            <p:ph type="sldNum" idx="12"/>
          </p:nvPr>
        </p:nvSpPr>
        <p:spPr>
          <a:xfrm>
            <a:off x="146304" y="6210300"/>
            <a:ext cx="457200" cy="457200"/>
          </a:xfrm>
          <a:prstGeom prst="ellipse">
            <a:avLst/>
          </a:prstGeom>
          <a:solidFill>
            <a:schemeClr val="accent1"/>
          </a:solidFill>
          <a:ln>
            <a:noFill/>
          </a:ln>
        </p:spPr>
        <p:txBody>
          <a:bodyPr spcFirstLastPara="1" wrap="square" lIns="0" tIns="0" rIns="0" bIns="0" anchor="ctr" anchorCtr="1">
            <a:noAutofit/>
          </a:bodyPr>
          <a:lstStyle>
            <a:lvl1pPr marL="0" marR="0" lvl="0" indent="0" algn="ctr" rtl="0">
              <a:spcBef>
                <a:spcPts val="0"/>
              </a:spcBef>
              <a:spcAft>
                <a:spcPts val="0"/>
              </a:spcAft>
              <a:buNone/>
              <a:defRPr sz="1400" b="0" i="0" u="none" strike="noStrike" cap="none">
                <a:solidFill>
                  <a:srgbClr val="FFFFFF"/>
                </a:solidFill>
                <a:latin typeface="Libre Franklin"/>
                <a:ea typeface="Libre Franklin"/>
                <a:cs typeface="Libre Franklin"/>
                <a:sym typeface="Libre Franklin"/>
              </a:defRPr>
            </a:lvl1pPr>
            <a:lvl2pPr marL="0" marR="0" lvl="1" indent="0" algn="ctr" rtl="0">
              <a:spcBef>
                <a:spcPts val="0"/>
              </a:spcBef>
              <a:spcAft>
                <a:spcPts val="0"/>
              </a:spcAft>
              <a:buNone/>
              <a:defRPr sz="1400" b="0" i="0" u="none" strike="noStrike" cap="none">
                <a:solidFill>
                  <a:srgbClr val="FFFFFF"/>
                </a:solidFill>
                <a:latin typeface="Libre Franklin"/>
                <a:ea typeface="Libre Franklin"/>
                <a:cs typeface="Libre Franklin"/>
                <a:sym typeface="Libre Franklin"/>
              </a:defRPr>
            </a:lvl2pPr>
            <a:lvl3pPr marL="0" marR="0" lvl="2" indent="0" algn="ctr" rtl="0">
              <a:spcBef>
                <a:spcPts val="0"/>
              </a:spcBef>
              <a:spcAft>
                <a:spcPts val="0"/>
              </a:spcAft>
              <a:buNone/>
              <a:defRPr sz="1400" b="0" i="0" u="none" strike="noStrike" cap="none">
                <a:solidFill>
                  <a:srgbClr val="FFFFFF"/>
                </a:solidFill>
                <a:latin typeface="Libre Franklin"/>
                <a:ea typeface="Libre Franklin"/>
                <a:cs typeface="Libre Franklin"/>
                <a:sym typeface="Libre Franklin"/>
              </a:defRPr>
            </a:lvl3pPr>
            <a:lvl4pPr marL="0" marR="0" lvl="3" indent="0" algn="ctr" rtl="0">
              <a:spcBef>
                <a:spcPts val="0"/>
              </a:spcBef>
              <a:spcAft>
                <a:spcPts val="0"/>
              </a:spcAft>
              <a:buNone/>
              <a:defRPr sz="1400" b="0" i="0" u="none" strike="noStrike" cap="none">
                <a:solidFill>
                  <a:srgbClr val="FFFFFF"/>
                </a:solidFill>
                <a:latin typeface="Libre Franklin"/>
                <a:ea typeface="Libre Franklin"/>
                <a:cs typeface="Libre Franklin"/>
                <a:sym typeface="Libre Franklin"/>
              </a:defRPr>
            </a:lvl4pPr>
            <a:lvl5pPr marL="0" marR="0" lvl="4" indent="0" algn="ctr" rtl="0">
              <a:spcBef>
                <a:spcPts val="0"/>
              </a:spcBef>
              <a:spcAft>
                <a:spcPts val="0"/>
              </a:spcAft>
              <a:buNone/>
              <a:defRPr sz="1400" b="0" i="0" u="none" strike="noStrike" cap="none">
                <a:solidFill>
                  <a:srgbClr val="FFFFFF"/>
                </a:solidFill>
                <a:latin typeface="Libre Franklin"/>
                <a:ea typeface="Libre Franklin"/>
                <a:cs typeface="Libre Franklin"/>
                <a:sym typeface="Libre Franklin"/>
              </a:defRPr>
            </a:lvl5pPr>
            <a:lvl6pPr marL="0" marR="0" lvl="5" indent="0" algn="ctr" rtl="0">
              <a:spcBef>
                <a:spcPts val="0"/>
              </a:spcBef>
              <a:spcAft>
                <a:spcPts val="0"/>
              </a:spcAft>
              <a:buNone/>
              <a:defRPr sz="1400" b="0" i="0" u="none" strike="noStrike" cap="none">
                <a:solidFill>
                  <a:srgbClr val="FFFFFF"/>
                </a:solidFill>
                <a:latin typeface="Libre Franklin"/>
                <a:ea typeface="Libre Franklin"/>
                <a:cs typeface="Libre Franklin"/>
                <a:sym typeface="Libre Franklin"/>
              </a:defRPr>
            </a:lvl6pPr>
            <a:lvl7pPr marL="0" marR="0" lvl="6" indent="0" algn="ctr" rtl="0">
              <a:spcBef>
                <a:spcPts val="0"/>
              </a:spcBef>
              <a:spcAft>
                <a:spcPts val="0"/>
              </a:spcAft>
              <a:buNone/>
              <a:defRPr sz="1400" b="0" i="0" u="none" strike="noStrike" cap="none">
                <a:solidFill>
                  <a:srgbClr val="FFFFFF"/>
                </a:solidFill>
                <a:latin typeface="Libre Franklin"/>
                <a:ea typeface="Libre Franklin"/>
                <a:cs typeface="Libre Franklin"/>
                <a:sym typeface="Libre Franklin"/>
              </a:defRPr>
            </a:lvl7pPr>
            <a:lvl8pPr marL="0" marR="0" lvl="7" indent="0" algn="ctr" rtl="0">
              <a:spcBef>
                <a:spcPts val="0"/>
              </a:spcBef>
              <a:spcAft>
                <a:spcPts val="0"/>
              </a:spcAft>
              <a:buNone/>
              <a:defRPr sz="1400" b="0" i="0" u="none" strike="noStrike" cap="none">
                <a:solidFill>
                  <a:srgbClr val="FFFFFF"/>
                </a:solidFill>
                <a:latin typeface="Libre Franklin"/>
                <a:ea typeface="Libre Franklin"/>
                <a:cs typeface="Libre Franklin"/>
                <a:sym typeface="Libre Franklin"/>
              </a:defRPr>
            </a:lvl8pPr>
            <a:lvl9pPr marL="0" marR="0" lvl="8" indent="0" algn="ctr" rtl="0">
              <a:spcBef>
                <a:spcPts val="0"/>
              </a:spcBef>
              <a:spcAft>
                <a:spcPts val="0"/>
              </a:spcAft>
              <a:buNone/>
              <a:defRPr sz="1400" b="0" i="0" u="none" strike="noStrike" cap="none">
                <a:solidFill>
                  <a:srgbClr val="FFFFFF"/>
                </a:solidFill>
                <a:latin typeface="Libre Franklin"/>
                <a:ea typeface="Libre Franklin"/>
                <a:cs typeface="Libre Franklin"/>
                <a:sym typeface="Libre Franklin"/>
              </a:defRPr>
            </a:lvl9pPr>
          </a:lstStyle>
          <a:p>
            <a:pPr marL="0" lvl="0" indent="0" algn="ctr" rtl="0">
              <a:spcBef>
                <a:spcPts val="0"/>
              </a:spcBef>
              <a:spcAft>
                <a:spcPts val="0"/>
              </a:spcAft>
              <a:buNone/>
            </a:pPr>
            <a:fld id="{00000000-1234-1234-1234-123412341234}" type="slidenum">
              <a:rPr lang="en-GB"/>
              <a:t>‹#›</a:t>
            </a:fld>
            <a:endParaRPr/>
          </a:p>
        </p:txBody>
      </p:sp>
      <p:sp>
        <p:nvSpPr>
          <p:cNvPr id="17" name="Google Shape;17;p13"/>
          <p:cNvSpPr/>
          <p:nvPr/>
        </p:nvSpPr>
        <p:spPr>
          <a:xfrm>
            <a:off x="-3175" y="0"/>
            <a:ext cx="9144000" cy="1196975"/>
          </a:xfrm>
          <a:prstGeom prst="rect">
            <a:avLst/>
          </a:prstGeom>
          <a:solidFill>
            <a:schemeClr val="accen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b="0" i="0" u="none" strike="noStrike" cap="none">
              <a:solidFill>
                <a:schemeClr val="dk1"/>
              </a:solidFill>
              <a:latin typeface="Arial"/>
              <a:ea typeface="Arial"/>
              <a:cs typeface="Arial"/>
              <a:sym typeface="Arial"/>
            </a:endParaRPr>
          </a:p>
        </p:txBody>
      </p:sp>
      <p:sp>
        <p:nvSpPr>
          <p:cNvPr id="18" name="Google Shape;18;p13"/>
          <p:cNvSpPr/>
          <p:nvPr/>
        </p:nvSpPr>
        <p:spPr>
          <a:xfrm>
            <a:off x="0" y="6308725"/>
            <a:ext cx="9139238" cy="277813"/>
          </a:xfrm>
          <a:prstGeom prst="rect">
            <a:avLst/>
          </a:pr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b="0" i="0" u="none" strike="noStrike" cap="none">
              <a:solidFill>
                <a:schemeClr val="dk1"/>
              </a:solidFill>
              <a:latin typeface="Arial"/>
              <a:ea typeface="Arial"/>
              <a:cs typeface="Arial"/>
              <a:sym typeface="Arial"/>
            </a:endParaRPr>
          </a:p>
        </p:txBody>
      </p:sp>
      <p:sp>
        <p:nvSpPr>
          <p:cNvPr id="19" name="Google Shape;19;p13"/>
          <p:cNvSpPr/>
          <p:nvPr/>
        </p:nvSpPr>
        <p:spPr>
          <a:xfrm>
            <a:off x="-3175" y="1089025"/>
            <a:ext cx="9147175" cy="215900"/>
          </a:xfrm>
          <a:prstGeom prst="rect">
            <a:avLst/>
          </a:prstGeom>
          <a:solidFill>
            <a:schemeClr val="l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b="0" i="0" u="none" strike="noStrike" cap="none">
              <a:solidFill>
                <a:schemeClr val="dk1"/>
              </a:solidFill>
              <a:latin typeface="Arial"/>
              <a:ea typeface="Arial"/>
              <a:cs typeface="Arial"/>
              <a:sym typeface="Arial"/>
            </a:endParaRPr>
          </a:p>
        </p:txBody>
      </p:sp>
      <p:sp>
        <p:nvSpPr>
          <p:cNvPr id="20" name="Google Shape;20;p13"/>
          <p:cNvSpPr/>
          <p:nvPr/>
        </p:nvSpPr>
        <p:spPr>
          <a:xfrm>
            <a:off x="0" y="6605588"/>
            <a:ext cx="9139238" cy="277812"/>
          </a:xfrm>
          <a:prstGeom prst="rect">
            <a:avLst/>
          </a:prstGeom>
          <a:solidFill>
            <a:schemeClr val="l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b="0" i="0" u="none" strike="noStrike" cap="none">
              <a:solidFill>
                <a:schemeClr val="dk1"/>
              </a:solidFill>
              <a:latin typeface="Arial"/>
              <a:ea typeface="Arial"/>
              <a:cs typeface="Arial"/>
              <a:sym typeface="Arial"/>
            </a:endParaRPr>
          </a:p>
        </p:txBody>
      </p:sp>
      <p:pic>
        <p:nvPicPr>
          <p:cNvPr id="21" name="Google Shape;21;p13" descr="CHALKS"/>
          <p:cNvPicPr preferRelativeResize="0"/>
          <p:nvPr/>
        </p:nvPicPr>
        <p:blipFill rotWithShape="1">
          <a:blip r:embed="rId14">
            <a:alphaModFix/>
          </a:blip>
          <a:srcRect/>
          <a:stretch/>
        </p:blipFill>
        <p:spPr>
          <a:xfrm>
            <a:off x="215900" y="4689475"/>
            <a:ext cx="3024188" cy="1935163"/>
          </a:xfrm>
          <a:prstGeom prst="rect">
            <a:avLst/>
          </a:prstGeom>
          <a:noFill/>
          <a:ln>
            <a:noFill/>
          </a:ln>
        </p:spPr>
      </p:pic>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ransition>
    <p:wipe dir="r"/>
  </p:transition>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8" Type="http://schemas.openxmlformats.org/officeDocument/2006/relationships/image" Target="../media/image10.png"/><Relationship Id="rId13" Type="http://schemas.openxmlformats.org/officeDocument/2006/relationships/image" Target="../media/image15.png"/><Relationship Id="rId3" Type="http://schemas.openxmlformats.org/officeDocument/2006/relationships/image" Target="../media/image4.png"/><Relationship Id="rId7" Type="http://schemas.openxmlformats.org/officeDocument/2006/relationships/image" Target="../media/image9.png"/><Relationship Id="rId12" Type="http://schemas.openxmlformats.org/officeDocument/2006/relationships/image" Target="../media/image14.png"/><Relationship Id="rId2" Type="http://schemas.openxmlformats.org/officeDocument/2006/relationships/notesSlide" Target="../notesSlides/notesSlide4.xml"/><Relationship Id="rId16" Type="http://schemas.openxmlformats.org/officeDocument/2006/relationships/image" Target="../media/image18.png"/><Relationship Id="rId1" Type="http://schemas.openxmlformats.org/officeDocument/2006/relationships/slideLayout" Target="../slideLayouts/slideLayout2.xml"/><Relationship Id="rId6" Type="http://schemas.openxmlformats.org/officeDocument/2006/relationships/image" Target="../media/image8.png"/><Relationship Id="rId11" Type="http://schemas.openxmlformats.org/officeDocument/2006/relationships/image" Target="../media/image13.png"/><Relationship Id="rId5" Type="http://schemas.openxmlformats.org/officeDocument/2006/relationships/image" Target="../media/image7.png"/><Relationship Id="rId15" Type="http://schemas.openxmlformats.org/officeDocument/2006/relationships/image" Target="../media/image17.png"/><Relationship Id="rId10" Type="http://schemas.openxmlformats.org/officeDocument/2006/relationships/image" Target="../media/image12.png"/><Relationship Id="rId4" Type="http://schemas.openxmlformats.org/officeDocument/2006/relationships/image" Target="../media/image6.png"/><Relationship Id="rId9" Type="http://schemas.openxmlformats.org/officeDocument/2006/relationships/image" Target="../media/image11.png"/><Relationship Id="rId14" Type="http://schemas.openxmlformats.org/officeDocument/2006/relationships/image" Target="../media/image16.png"/></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19.png"/></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hyperlink" Target="mailto:admin@christchurchschool.herts.sch.uk"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sp>
        <p:nvSpPr>
          <p:cNvPr id="121" name="Google Shape;121;p1"/>
          <p:cNvSpPr txBox="1">
            <a:spLocks noGrp="1"/>
          </p:cNvSpPr>
          <p:nvPr>
            <p:ph type="ctrTitle"/>
          </p:nvPr>
        </p:nvSpPr>
        <p:spPr>
          <a:xfrm>
            <a:off x="2735796" y="872716"/>
            <a:ext cx="3384376" cy="2103239"/>
          </a:xfrm>
          <a:prstGeom prst="rect">
            <a:avLst/>
          </a:prstGeom>
          <a:noFill/>
          <a:ln>
            <a:noFill/>
          </a:ln>
        </p:spPr>
        <p:txBody>
          <a:bodyPr spcFirstLastPara="1" wrap="square" lIns="91425" tIns="45700" rIns="91425" bIns="91425" anchor="ctr" anchorCtr="0">
            <a:normAutofit fontScale="90000"/>
          </a:bodyPr>
          <a:lstStyle/>
          <a:p>
            <a:pPr marL="0" lvl="0" indent="0" algn="ctr" rtl="0">
              <a:spcBef>
                <a:spcPts val="0"/>
              </a:spcBef>
              <a:spcAft>
                <a:spcPts val="0"/>
              </a:spcAft>
              <a:buClr>
                <a:srgbClr val="FFFFFF"/>
              </a:buClr>
              <a:buSzPct val="100000"/>
              <a:buFont typeface="Century Gothic"/>
              <a:buNone/>
            </a:pPr>
            <a:br>
              <a:rPr lang="en-GB" dirty="0">
                <a:latin typeface="Century Gothic"/>
                <a:ea typeface="Century Gothic"/>
                <a:cs typeface="Century Gothic"/>
                <a:sym typeface="Century Gothic"/>
              </a:rPr>
            </a:br>
            <a:r>
              <a:rPr lang="en-GB" sz="2700" b="1" dirty="0">
                <a:latin typeface="Century Gothic"/>
                <a:ea typeface="Century Gothic"/>
                <a:cs typeface="Century Gothic"/>
                <a:sym typeface="Century Gothic"/>
              </a:rPr>
              <a:t>Welcome to </a:t>
            </a:r>
            <a:br>
              <a:rPr lang="en-GB" sz="2700" b="1" dirty="0">
                <a:latin typeface="Century Gothic"/>
                <a:ea typeface="Century Gothic"/>
                <a:cs typeface="Century Gothic"/>
                <a:sym typeface="Century Gothic"/>
              </a:rPr>
            </a:br>
            <a:r>
              <a:rPr lang="en-GB" sz="2700" b="1" dirty="0">
                <a:latin typeface="Century Gothic"/>
                <a:ea typeface="Century Gothic"/>
                <a:cs typeface="Century Gothic"/>
                <a:sym typeface="Century Gothic"/>
              </a:rPr>
              <a:t>the Year 5 </a:t>
            </a:r>
            <a:br>
              <a:rPr lang="en-GB" sz="2700" b="1" dirty="0">
                <a:latin typeface="Century Gothic"/>
                <a:ea typeface="Century Gothic"/>
                <a:cs typeface="Century Gothic"/>
                <a:sym typeface="Century Gothic"/>
              </a:rPr>
            </a:br>
            <a:r>
              <a:rPr lang="en-GB" sz="2700" b="1" dirty="0">
                <a:latin typeface="Century Gothic"/>
                <a:ea typeface="Century Gothic"/>
                <a:cs typeface="Century Gothic"/>
                <a:sym typeface="Century Gothic"/>
              </a:rPr>
              <a:t>Parents’</a:t>
            </a:r>
            <a:br>
              <a:rPr lang="en-GB" sz="2700" b="1" dirty="0">
                <a:latin typeface="Century Gothic"/>
                <a:ea typeface="Century Gothic"/>
                <a:cs typeface="Century Gothic"/>
                <a:sym typeface="Century Gothic"/>
              </a:rPr>
            </a:br>
            <a:r>
              <a:rPr lang="en-GB" sz="2700" b="1" dirty="0">
                <a:latin typeface="Century Gothic"/>
                <a:ea typeface="Century Gothic"/>
                <a:cs typeface="Century Gothic"/>
                <a:sym typeface="Century Gothic"/>
              </a:rPr>
              <a:t>Information Evening</a:t>
            </a:r>
            <a:br>
              <a:rPr lang="en-GB" dirty="0">
                <a:latin typeface="Century Gothic"/>
                <a:ea typeface="Century Gothic"/>
                <a:cs typeface="Century Gothic"/>
                <a:sym typeface="Century Gothic"/>
              </a:rPr>
            </a:br>
            <a:endParaRPr dirty="0">
              <a:latin typeface="Century Gothic"/>
              <a:ea typeface="Century Gothic"/>
              <a:cs typeface="Century Gothic"/>
              <a:sym typeface="Century Gothic"/>
            </a:endParaRPr>
          </a:p>
        </p:txBody>
      </p:sp>
      <p:pic>
        <p:nvPicPr>
          <p:cNvPr id="122" name="Google Shape;122;p1"/>
          <p:cNvPicPr preferRelativeResize="0"/>
          <p:nvPr/>
        </p:nvPicPr>
        <p:blipFill rotWithShape="1">
          <a:blip r:embed="rId3">
            <a:alphaModFix/>
          </a:blip>
          <a:srcRect l="25983" t="7784" r="66538" b="75066"/>
          <a:stretch/>
        </p:blipFill>
        <p:spPr>
          <a:xfrm>
            <a:off x="7776356" y="0"/>
            <a:ext cx="1367644" cy="1764196"/>
          </a:xfrm>
          <a:prstGeom prst="rect">
            <a:avLst/>
          </a:prstGeom>
          <a:noFill/>
          <a:ln>
            <a:noFill/>
          </a:ln>
        </p:spPr>
      </p:pic>
    </p:spTree>
  </p:cSld>
  <p:clrMapOvr>
    <a:masterClrMapping/>
  </p:clrMapOvr>
  <p:transition advTm="6418">
    <p:wipe dir="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27"/>
        <p:cNvGrpSpPr/>
        <p:nvPr/>
      </p:nvGrpSpPr>
      <p:grpSpPr>
        <a:xfrm>
          <a:off x="0" y="0"/>
          <a:ext cx="0" cy="0"/>
          <a:chOff x="0" y="0"/>
          <a:chExt cx="0" cy="0"/>
        </a:xfrm>
      </p:grpSpPr>
      <p:sp>
        <p:nvSpPr>
          <p:cNvPr id="128" name="Google Shape;128;p2"/>
          <p:cNvSpPr/>
          <p:nvPr/>
        </p:nvSpPr>
        <p:spPr>
          <a:xfrm>
            <a:off x="2656550" y="620688"/>
            <a:ext cx="3632200" cy="5637212"/>
          </a:xfrm>
          <a:custGeom>
            <a:avLst/>
            <a:gdLst/>
            <a:ahLst/>
            <a:cxnLst/>
            <a:rect l="l" t="t" r="r" b="b"/>
            <a:pathLst>
              <a:path w="3632548" h="5636713" extrusionOk="0">
                <a:moveTo>
                  <a:pt x="137786" y="0"/>
                </a:moveTo>
                <a:lnTo>
                  <a:pt x="0" y="5611661"/>
                </a:lnTo>
                <a:lnTo>
                  <a:pt x="3632548" y="5636713"/>
                </a:lnTo>
                <a:lnTo>
                  <a:pt x="3482235" y="12526"/>
                </a:lnTo>
                <a:lnTo>
                  <a:pt x="137786" y="0"/>
                </a:lnTo>
                <a:close/>
              </a:path>
            </a:pathLst>
          </a:custGeom>
          <a:solidFill>
            <a:srgbClr val="020406"/>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sp>
        <p:nvSpPr>
          <p:cNvPr id="129" name="Google Shape;129;p2"/>
          <p:cNvSpPr txBox="1">
            <a:spLocks noGrp="1"/>
          </p:cNvSpPr>
          <p:nvPr>
            <p:ph type="ctrTitle"/>
          </p:nvPr>
        </p:nvSpPr>
        <p:spPr>
          <a:xfrm>
            <a:off x="2843808" y="656692"/>
            <a:ext cx="3456384" cy="3384376"/>
          </a:xfrm>
          <a:prstGeom prst="rect">
            <a:avLst/>
          </a:prstGeom>
          <a:noFill/>
          <a:ln>
            <a:noFill/>
          </a:ln>
        </p:spPr>
        <p:txBody>
          <a:bodyPr spcFirstLastPara="1" wrap="square" lIns="91425" tIns="45700" rIns="91425" bIns="91425" anchor="ctr" anchorCtr="0">
            <a:normAutofit fontScale="90000"/>
          </a:bodyPr>
          <a:lstStyle/>
          <a:p>
            <a:pPr marL="0" lvl="0" indent="0" algn="ctr" rtl="0">
              <a:spcBef>
                <a:spcPts val="0"/>
              </a:spcBef>
              <a:spcAft>
                <a:spcPts val="0"/>
              </a:spcAft>
              <a:buClr>
                <a:srgbClr val="FFFFFF"/>
              </a:buClr>
              <a:buSzPts val="4000"/>
              <a:buFont typeface="Century Gothic"/>
              <a:buNone/>
            </a:pPr>
            <a:r>
              <a:rPr lang="en-GB" dirty="0">
                <a:latin typeface="Century Gothic"/>
                <a:ea typeface="Century Gothic"/>
                <a:cs typeface="Century Gothic"/>
                <a:sym typeface="Century Gothic"/>
              </a:rPr>
              <a:t>Year 5 Team </a:t>
            </a:r>
            <a:br>
              <a:rPr lang="en-GB" dirty="0">
                <a:latin typeface="Century Gothic"/>
                <a:ea typeface="Century Gothic"/>
                <a:cs typeface="Century Gothic"/>
                <a:sym typeface="Century Gothic"/>
              </a:rPr>
            </a:br>
            <a:br>
              <a:rPr lang="en-GB" dirty="0">
                <a:latin typeface="Century Gothic"/>
                <a:ea typeface="Century Gothic"/>
                <a:cs typeface="Century Gothic"/>
                <a:sym typeface="Century Gothic"/>
              </a:rPr>
            </a:br>
            <a:r>
              <a:rPr lang="en-GB" sz="3600" dirty="0">
                <a:latin typeface="Century Gothic"/>
                <a:ea typeface="Century Gothic"/>
                <a:cs typeface="Century Gothic"/>
                <a:sym typeface="Century Gothic"/>
              </a:rPr>
              <a:t>Mrs Roberts</a:t>
            </a:r>
            <a:br>
              <a:rPr lang="en-GB" sz="3600" dirty="0">
                <a:latin typeface="Century Gothic"/>
                <a:ea typeface="Century Gothic"/>
                <a:cs typeface="Century Gothic"/>
                <a:sym typeface="Century Gothic"/>
              </a:rPr>
            </a:br>
            <a:r>
              <a:rPr lang="en-GB" sz="3600" dirty="0">
                <a:latin typeface="Century Gothic"/>
                <a:ea typeface="Century Gothic"/>
                <a:cs typeface="Century Gothic"/>
                <a:sym typeface="Century Gothic"/>
              </a:rPr>
              <a:t>Mrs Auduc-Kelly</a:t>
            </a:r>
            <a:br>
              <a:rPr lang="en-GB" sz="3600" dirty="0">
                <a:latin typeface="Century Gothic"/>
                <a:ea typeface="Century Gothic"/>
                <a:cs typeface="Century Gothic"/>
                <a:sym typeface="Century Gothic"/>
              </a:rPr>
            </a:br>
            <a:r>
              <a:rPr lang="en-GB" sz="3600" dirty="0">
                <a:latin typeface="Century Gothic"/>
                <a:ea typeface="Century Gothic"/>
                <a:cs typeface="Century Gothic"/>
                <a:sym typeface="Century Gothic"/>
              </a:rPr>
              <a:t>Mrs Denning </a:t>
            </a:r>
            <a:br>
              <a:rPr lang="en-GB" sz="3600" dirty="0">
                <a:latin typeface="Century Gothic"/>
                <a:ea typeface="Century Gothic"/>
                <a:cs typeface="Century Gothic"/>
                <a:sym typeface="Century Gothic"/>
              </a:rPr>
            </a:br>
            <a:r>
              <a:rPr lang="en-GB" sz="3600" dirty="0">
                <a:latin typeface="Century Gothic"/>
                <a:ea typeface="Century Gothic"/>
                <a:cs typeface="Century Gothic"/>
                <a:sym typeface="Century Gothic"/>
              </a:rPr>
              <a:t>Mrs Redfern</a:t>
            </a:r>
            <a:br>
              <a:rPr lang="en-GB" sz="3600" dirty="0">
                <a:latin typeface="Century Gothic"/>
                <a:ea typeface="Century Gothic"/>
                <a:cs typeface="Century Gothic"/>
                <a:sym typeface="Century Gothic"/>
              </a:rPr>
            </a:br>
            <a:endParaRPr sz="3600" dirty="0">
              <a:latin typeface="Century Gothic"/>
              <a:ea typeface="Century Gothic"/>
              <a:cs typeface="Century Gothic"/>
              <a:sym typeface="Century Gothic"/>
            </a:endParaRPr>
          </a:p>
        </p:txBody>
      </p:sp>
      <p:pic>
        <p:nvPicPr>
          <p:cNvPr id="130" name="Google Shape;130;p2" descr="CHALKS"/>
          <p:cNvPicPr preferRelativeResize="0"/>
          <p:nvPr/>
        </p:nvPicPr>
        <p:blipFill rotWithShape="1">
          <a:blip r:embed="rId3">
            <a:alphaModFix/>
          </a:blip>
          <a:srcRect/>
          <a:stretch/>
        </p:blipFill>
        <p:spPr>
          <a:xfrm>
            <a:off x="2808288" y="4294188"/>
            <a:ext cx="3024187" cy="1935162"/>
          </a:xfrm>
          <a:prstGeom prst="rect">
            <a:avLst/>
          </a:prstGeom>
          <a:noFill/>
          <a:ln>
            <a:noFill/>
          </a:ln>
        </p:spPr>
      </p:pic>
      <p:pic>
        <p:nvPicPr>
          <p:cNvPr id="131" name="Google Shape;131;p2"/>
          <p:cNvPicPr preferRelativeResize="0"/>
          <p:nvPr/>
        </p:nvPicPr>
        <p:blipFill rotWithShape="1">
          <a:blip r:embed="rId4">
            <a:alphaModFix/>
          </a:blip>
          <a:srcRect l="25983" t="7784" r="66538" b="75066"/>
          <a:stretch/>
        </p:blipFill>
        <p:spPr>
          <a:xfrm>
            <a:off x="7776356" y="0"/>
            <a:ext cx="1367644" cy="1764196"/>
          </a:xfrm>
          <a:prstGeom prst="rect">
            <a:avLst/>
          </a:prstGeom>
          <a:noFill/>
          <a:ln>
            <a:noFill/>
          </a:ln>
        </p:spPr>
      </p:pic>
    </p:spTree>
  </p:cSld>
  <p:clrMapOvr>
    <a:masterClrMapping/>
  </p:clrMapOvr>
  <p:transition advTm="21790">
    <p:wipe dir="r"/>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35"/>
        <p:cNvGrpSpPr/>
        <p:nvPr/>
      </p:nvGrpSpPr>
      <p:grpSpPr>
        <a:xfrm>
          <a:off x="0" y="0"/>
          <a:ext cx="0" cy="0"/>
          <a:chOff x="0" y="0"/>
          <a:chExt cx="0" cy="0"/>
        </a:xfrm>
      </p:grpSpPr>
      <p:sp>
        <p:nvSpPr>
          <p:cNvPr id="136" name="Google Shape;136;p3"/>
          <p:cNvSpPr/>
          <p:nvPr/>
        </p:nvSpPr>
        <p:spPr>
          <a:xfrm>
            <a:off x="143508" y="4761148"/>
            <a:ext cx="3384376" cy="1872208"/>
          </a:xfrm>
          <a:prstGeom prst="rect">
            <a:avLst/>
          </a:prstGeom>
          <a:solidFill>
            <a:schemeClr val="lt1"/>
          </a:solidFill>
          <a:ln w="12700" cap="flat" cmpd="sng">
            <a:solidFill>
              <a:schemeClr val="lt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rgbClr val="FF0000"/>
              </a:solidFill>
              <a:latin typeface="Arial"/>
              <a:ea typeface="Arial"/>
              <a:cs typeface="Arial"/>
              <a:sym typeface="Arial"/>
            </a:endParaRPr>
          </a:p>
        </p:txBody>
      </p:sp>
      <p:sp>
        <p:nvSpPr>
          <p:cNvPr id="137" name="Google Shape;137;p3"/>
          <p:cNvSpPr txBox="1">
            <a:spLocks noGrp="1"/>
          </p:cNvSpPr>
          <p:nvPr>
            <p:ph type="title"/>
          </p:nvPr>
        </p:nvSpPr>
        <p:spPr>
          <a:xfrm>
            <a:off x="791580" y="0"/>
            <a:ext cx="7772400" cy="1143000"/>
          </a:xfrm>
          <a:prstGeom prst="rect">
            <a:avLst/>
          </a:prstGeom>
          <a:noFill/>
          <a:ln>
            <a:noFill/>
          </a:ln>
        </p:spPr>
        <p:txBody>
          <a:bodyPr spcFirstLastPara="1" wrap="square" lIns="91425" tIns="45700" rIns="91425" bIns="91425" anchor="b" anchorCtr="0">
            <a:normAutofit/>
          </a:bodyPr>
          <a:lstStyle/>
          <a:p>
            <a:pPr marL="0" lvl="0" indent="0" algn="ctr" rtl="0">
              <a:spcBef>
                <a:spcPts val="0"/>
              </a:spcBef>
              <a:spcAft>
                <a:spcPts val="0"/>
              </a:spcAft>
              <a:buClr>
                <a:schemeClr val="lt1"/>
              </a:buClr>
              <a:buSzPts val="4000"/>
              <a:buFont typeface="Century Gothic"/>
              <a:buNone/>
            </a:pPr>
            <a:r>
              <a:rPr lang="en-GB" dirty="0">
                <a:solidFill>
                  <a:schemeClr val="lt1"/>
                </a:solidFill>
                <a:latin typeface="Century Gothic"/>
                <a:ea typeface="Century Gothic"/>
                <a:cs typeface="Century Gothic"/>
                <a:sym typeface="Century Gothic"/>
              </a:rPr>
              <a:t>Weekly Timetable </a:t>
            </a:r>
            <a:endParaRPr dirty="0"/>
          </a:p>
        </p:txBody>
      </p:sp>
      <p:pic>
        <p:nvPicPr>
          <p:cNvPr id="138" name="Google Shape;138;p3"/>
          <p:cNvPicPr preferRelativeResize="0"/>
          <p:nvPr/>
        </p:nvPicPr>
        <p:blipFill rotWithShape="1">
          <a:blip r:embed="rId3">
            <a:alphaModFix/>
          </a:blip>
          <a:srcRect l="25983" t="7784" r="66538" b="75066"/>
          <a:stretch/>
        </p:blipFill>
        <p:spPr>
          <a:xfrm>
            <a:off x="8299985" y="0"/>
            <a:ext cx="844015" cy="1088740"/>
          </a:xfrm>
          <a:prstGeom prst="rect">
            <a:avLst/>
          </a:prstGeom>
          <a:noFill/>
          <a:ln>
            <a:noFill/>
          </a:ln>
        </p:spPr>
      </p:pic>
      <p:pic>
        <p:nvPicPr>
          <p:cNvPr id="3" name="Picture 2">
            <a:extLst>
              <a:ext uri="{FF2B5EF4-FFF2-40B4-BE49-F238E27FC236}">
                <a16:creationId xmlns:a16="http://schemas.microsoft.com/office/drawing/2014/main" id="{32536EDD-5ED8-7554-8FF1-CED174B6AE8C}"/>
              </a:ext>
            </a:extLst>
          </p:cNvPr>
          <p:cNvPicPr>
            <a:picLocks noChangeAspect="1"/>
          </p:cNvPicPr>
          <p:nvPr/>
        </p:nvPicPr>
        <p:blipFill>
          <a:blip r:embed="rId4"/>
          <a:stretch>
            <a:fillRect/>
          </a:stretch>
        </p:blipFill>
        <p:spPr>
          <a:xfrm>
            <a:off x="108914" y="1785708"/>
            <a:ext cx="8926171" cy="3901860"/>
          </a:xfrm>
          <a:prstGeom prst="rect">
            <a:avLst/>
          </a:prstGeom>
        </p:spPr>
      </p:pic>
    </p:spTree>
  </p:cSld>
  <p:clrMapOvr>
    <a:masterClrMapping/>
  </p:clrMapOvr>
  <p:transition advTm="64840">
    <p:wipe dir="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73"/>
        <p:cNvGrpSpPr/>
        <p:nvPr/>
      </p:nvGrpSpPr>
      <p:grpSpPr>
        <a:xfrm>
          <a:off x="0" y="0"/>
          <a:ext cx="0" cy="0"/>
          <a:chOff x="0" y="0"/>
          <a:chExt cx="0" cy="0"/>
        </a:xfrm>
      </p:grpSpPr>
      <p:sp>
        <p:nvSpPr>
          <p:cNvPr id="174" name="Google Shape;174;p8"/>
          <p:cNvSpPr txBox="1">
            <a:spLocks noGrp="1"/>
          </p:cNvSpPr>
          <p:nvPr>
            <p:ph type="title"/>
          </p:nvPr>
        </p:nvSpPr>
        <p:spPr>
          <a:xfrm>
            <a:off x="843418" y="1318084"/>
            <a:ext cx="6707100" cy="657000"/>
          </a:xfrm>
          <a:prstGeom prst="rect">
            <a:avLst/>
          </a:prstGeom>
          <a:noFill/>
          <a:ln>
            <a:noFill/>
          </a:ln>
        </p:spPr>
        <p:txBody>
          <a:bodyPr spcFirstLastPara="1" wrap="square" lIns="91425" tIns="45700" rIns="91425" bIns="91425" anchor="b" anchorCtr="0">
            <a:normAutofit fontScale="90000"/>
          </a:bodyPr>
          <a:lstStyle/>
          <a:p>
            <a:pPr marL="0" lvl="0" indent="0" algn="l" rtl="0">
              <a:spcBef>
                <a:spcPts val="0"/>
              </a:spcBef>
              <a:spcAft>
                <a:spcPts val="0"/>
              </a:spcAft>
              <a:buClr>
                <a:schemeClr val="lt1"/>
              </a:buClr>
              <a:buSzPct val="100000"/>
              <a:buFont typeface="Century Gothic"/>
              <a:buNone/>
            </a:pPr>
            <a:r>
              <a:rPr lang="en-GB">
                <a:solidFill>
                  <a:schemeClr val="lt1"/>
                </a:solidFill>
                <a:latin typeface="Century Gothic"/>
                <a:ea typeface="Century Gothic"/>
                <a:cs typeface="Century Gothic"/>
                <a:sym typeface="Century Gothic"/>
              </a:rPr>
              <a:t>Resources</a:t>
            </a:r>
            <a:endParaRPr/>
          </a:p>
        </p:txBody>
      </p:sp>
      <p:pic>
        <p:nvPicPr>
          <p:cNvPr id="175" name="Google Shape;175;p8"/>
          <p:cNvPicPr preferRelativeResize="0"/>
          <p:nvPr/>
        </p:nvPicPr>
        <p:blipFill rotWithShape="1">
          <a:blip r:embed="rId3">
            <a:alphaModFix/>
          </a:blip>
          <a:srcRect l="25983" t="7784" r="66538" b="75066"/>
          <a:stretch/>
        </p:blipFill>
        <p:spPr>
          <a:xfrm>
            <a:off x="8259142" y="60739"/>
            <a:ext cx="728333" cy="902872"/>
          </a:xfrm>
          <a:prstGeom prst="rect">
            <a:avLst/>
          </a:prstGeom>
          <a:noFill/>
          <a:ln>
            <a:noFill/>
          </a:ln>
        </p:spPr>
      </p:pic>
      <p:pic>
        <p:nvPicPr>
          <p:cNvPr id="176" name="Google Shape;176;p8" descr="A close-up of a pen&#10;&#10;Description automatically generated with medium confidence"/>
          <p:cNvPicPr preferRelativeResize="0"/>
          <p:nvPr/>
        </p:nvPicPr>
        <p:blipFill rotWithShape="1">
          <a:blip r:embed="rId4">
            <a:alphaModFix/>
          </a:blip>
          <a:srcRect/>
          <a:stretch/>
        </p:blipFill>
        <p:spPr>
          <a:xfrm>
            <a:off x="229910" y="4565321"/>
            <a:ext cx="1586363" cy="1343340"/>
          </a:xfrm>
          <a:prstGeom prst="rect">
            <a:avLst/>
          </a:prstGeom>
          <a:noFill/>
          <a:ln>
            <a:noFill/>
          </a:ln>
        </p:spPr>
      </p:pic>
      <p:pic>
        <p:nvPicPr>
          <p:cNvPr id="177" name="Google Shape;177;p8"/>
          <p:cNvPicPr preferRelativeResize="0"/>
          <p:nvPr/>
        </p:nvPicPr>
        <p:blipFill rotWithShape="1">
          <a:blip r:embed="rId5">
            <a:alphaModFix/>
          </a:blip>
          <a:srcRect/>
          <a:stretch/>
        </p:blipFill>
        <p:spPr>
          <a:xfrm>
            <a:off x="551352" y="3090033"/>
            <a:ext cx="1591841" cy="1428648"/>
          </a:xfrm>
          <a:prstGeom prst="rect">
            <a:avLst/>
          </a:prstGeom>
          <a:noFill/>
          <a:ln>
            <a:noFill/>
          </a:ln>
        </p:spPr>
      </p:pic>
      <p:pic>
        <p:nvPicPr>
          <p:cNvPr id="178" name="Google Shape;178;p8"/>
          <p:cNvPicPr preferRelativeResize="0"/>
          <p:nvPr/>
        </p:nvPicPr>
        <p:blipFill rotWithShape="1">
          <a:blip r:embed="rId6">
            <a:alphaModFix/>
          </a:blip>
          <a:srcRect/>
          <a:stretch/>
        </p:blipFill>
        <p:spPr>
          <a:xfrm>
            <a:off x="4587596" y="4126616"/>
            <a:ext cx="1109631" cy="695103"/>
          </a:xfrm>
          <a:prstGeom prst="rect">
            <a:avLst/>
          </a:prstGeom>
          <a:noFill/>
          <a:ln>
            <a:noFill/>
          </a:ln>
        </p:spPr>
      </p:pic>
      <p:pic>
        <p:nvPicPr>
          <p:cNvPr id="179" name="Google Shape;179;p8"/>
          <p:cNvPicPr preferRelativeResize="0"/>
          <p:nvPr/>
        </p:nvPicPr>
        <p:blipFill rotWithShape="1">
          <a:blip r:embed="rId7">
            <a:alphaModFix/>
          </a:blip>
          <a:srcRect/>
          <a:stretch/>
        </p:blipFill>
        <p:spPr>
          <a:xfrm>
            <a:off x="471622" y="1694825"/>
            <a:ext cx="3028609" cy="595577"/>
          </a:xfrm>
          <a:prstGeom prst="rect">
            <a:avLst/>
          </a:prstGeom>
          <a:noFill/>
          <a:ln>
            <a:noFill/>
          </a:ln>
        </p:spPr>
      </p:pic>
      <p:pic>
        <p:nvPicPr>
          <p:cNvPr id="180" name="Google Shape;180;p8"/>
          <p:cNvPicPr preferRelativeResize="0"/>
          <p:nvPr/>
        </p:nvPicPr>
        <p:blipFill rotWithShape="1">
          <a:blip r:embed="rId8">
            <a:alphaModFix/>
          </a:blip>
          <a:srcRect/>
          <a:stretch/>
        </p:blipFill>
        <p:spPr>
          <a:xfrm>
            <a:off x="7214787" y="3984863"/>
            <a:ext cx="789071" cy="2083731"/>
          </a:xfrm>
          <a:prstGeom prst="rect">
            <a:avLst/>
          </a:prstGeom>
          <a:noFill/>
          <a:ln>
            <a:noFill/>
          </a:ln>
        </p:spPr>
      </p:pic>
      <p:pic>
        <p:nvPicPr>
          <p:cNvPr id="181" name="Google Shape;181;p8"/>
          <p:cNvPicPr preferRelativeResize="0"/>
          <p:nvPr/>
        </p:nvPicPr>
        <p:blipFill rotWithShape="1">
          <a:blip r:embed="rId9">
            <a:alphaModFix/>
          </a:blip>
          <a:srcRect/>
          <a:stretch/>
        </p:blipFill>
        <p:spPr>
          <a:xfrm>
            <a:off x="5261396" y="3324828"/>
            <a:ext cx="662491" cy="492891"/>
          </a:xfrm>
          <a:prstGeom prst="rect">
            <a:avLst/>
          </a:prstGeom>
          <a:noFill/>
          <a:ln>
            <a:noFill/>
          </a:ln>
        </p:spPr>
      </p:pic>
      <p:pic>
        <p:nvPicPr>
          <p:cNvPr id="182" name="Google Shape;182;p8"/>
          <p:cNvPicPr preferRelativeResize="0"/>
          <p:nvPr/>
        </p:nvPicPr>
        <p:blipFill rotWithShape="1">
          <a:blip r:embed="rId10">
            <a:alphaModFix/>
          </a:blip>
          <a:srcRect/>
          <a:stretch/>
        </p:blipFill>
        <p:spPr>
          <a:xfrm>
            <a:off x="5314822" y="1611622"/>
            <a:ext cx="1314024" cy="1225384"/>
          </a:xfrm>
          <a:prstGeom prst="rect">
            <a:avLst/>
          </a:prstGeom>
          <a:noFill/>
          <a:ln>
            <a:noFill/>
          </a:ln>
        </p:spPr>
      </p:pic>
      <p:pic>
        <p:nvPicPr>
          <p:cNvPr id="183" name="Google Shape;183;p8"/>
          <p:cNvPicPr preferRelativeResize="0"/>
          <p:nvPr/>
        </p:nvPicPr>
        <p:blipFill rotWithShape="1">
          <a:blip r:embed="rId11">
            <a:alphaModFix/>
          </a:blip>
          <a:srcRect/>
          <a:stretch/>
        </p:blipFill>
        <p:spPr>
          <a:xfrm>
            <a:off x="5869842" y="2620506"/>
            <a:ext cx="831812" cy="1519749"/>
          </a:xfrm>
          <a:prstGeom prst="rect">
            <a:avLst/>
          </a:prstGeom>
          <a:noFill/>
          <a:ln>
            <a:noFill/>
          </a:ln>
        </p:spPr>
      </p:pic>
      <p:pic>
        <p:nvPicPr>
          <p:cNvPr id="184" name="Google Shape;184;p8"/>
          <p:cNvPicPr preferRelativeResize="0"/>
          <p:nvPr/>
        </p:nvPicPr>
        <p:blipFill rotWithShape="1">
          <a:blip r:embed="rId12">
            <a:alphaModFix/>
          </a:blip>
          <a:srcRect/>
          <a:stretch/>
        </p:blipFill>
        <p:spPr>
          <a:xfrm>
            <a:off x="3679143" y="1611622"/>
            <a:ext cx="1485536" cy="2192736"/>
          </a:xfrm>
          <a:prstGeom prst="rect">
            <a:avLst/>
          </a:prstGeom>
          <a:noFill/>
          <a:ln>
            <a:noFill/>
          </a:ln>
        </p:spPr>
      </p:pic>
      <p:pic>
        <p:nvPicPr>
          <p:cNvPr id="185" name="Google Shape;185;p8"/>
          <p:cNvPicPr preferRelativeResize="0"/>
          <p:nvPr/>
        </p:nvPicPr>
        <p:blipFill rotWithShape="1">
          <a:blip r:embed="rId13">
            <a:alphaModFix/>
          </a:blip>
          <a:srcRect/>
          <a:stretch/>
        </p:blipFill>
        <p:spPr>
          <a:xfrm>
            <a:off x="1761101" y="4783179"/>
            <a:ext cx="3334922" cy="487100"/>
          </a:xfrm>
          <a:prstGeom prst="rect">
            <a:avLst/>
          </a:prstGeom>
          <a:noFill/>
          <a:ln>
            <a:noFill/>
          </a:ln>
        </p:spPr>
      </p:pic>
      <p:pic>
        <p:nvPicPr>
          <p:cNvPr id="186" name="Google Shape;186;p8"/>
          <p:cNvPicPr preferRelativeResize="0"/>
          <p:nvPr/>
        </p:nvPicPr>
        <p:blipFill rotWithShape="1">
          <a:blip r:embed="rId14">
            <a:alphaModFix/>
          </a:blip>
          <a:srcRect/>
          <a:stretch/>
        </p:blipFill>
        <p:spPr>
          <a:xfrm>
            <a:off x="6767415" y="2642955"/>
            <a:ext cx="213707" cy="2851504"/>
          </a:xfrm>
          <a:prstGeom prst="rect">
            <a:avLst/>
          </a:prstGeom>
          <a:noFill/>
          <a:ln>
            <a:noFill/>
          </a:ln>
        </p:spPr>
      </p:pic>
      <p:pic>
        <p:nvPicPr>
          <p:cNvPr id="187" name="Google Shape;187;p8" descr="A picture containing text, device, measuring stick, caliper&#10;&#10;Description automatically generated"/>
          <p:cNvPicPr preferRelativeResize="0"/>
          <p:nvPr/>
        </p:nvPicPr>
        <p:blipFill rotWithShape="1">
          <a:blip r:embed="rId15">
            <a:alphaModFix/>
          </a:blip>
          <a:srcRect/>
          <a:stretch/>
        </p:blipFill>
        <p:spPr>
          <a:xfrm>
            <a:off x="388122" y="5772958"/>
            <a:ext cx="6161331" cy="939969"/>
          </a:xfrm>
          <a:prstGeom prst="rect">
            <a:avLst/>
          </a:prstGeom>
          <a:noFill/>
          <a:ln>
            <a:noFill/>
          </a:ln>
        </p:spPr>
      </p:pic>
      <p:pic>
        <p:nvPicPr>
          <p:cNvPr id="188" name="Google Shape;188;p8"/>
          <p:cNvPicPr preferRelativeResize="0"/>
          <p:nvPr/>
        </p:nvPicPr>
        <p:blipFill rotWithShape="1">
          <a:blip r:embed="rId16">
            <a:alphaModFix/>
          </a:blip>
          <a:srcRect/>
          <a:stretch/>
        </p:blipFill>
        <p:spPr>
          <a:xfrm>
            <a:off x="2273882" y="3137557"/>
            <a:ext cx="1476221" cy="1299633"/>
          </a:xfrm>
          <a:prstGeom prst="rect">
            <a:avLst/>
          </a:prstGeom>
          <a:noFill/>
          <a:ln>
            <a:noFill/>
          </a:ln>
        </p:spPr>
      </p:pic>
      <p:pic>
        <p:nvPicPr>
          <p:cNvPr id="189" name="Google Shape;189;p8"/>
          <p:cNvPicPr preferRelativeResize="0"/>
          <p:nvPr/>
        </p:nvPicPr>
        <p:blipFill rotWithShape="1">
          <a:blip r:embed="rId7">
            <a:alphaModFix/>
          </a:blip>
          <a:srcRect/>
          <a:stretch/>
        </p:blipFill>
        <p:spPr>
          <a:xfrm>
            <a:off x="396551" y="1161649"/>
            <a:ext cx="3028609" cy="595577"/>
          </a:xfrm>
          <a:prstGeom prst="rect">
            <a:avLst/>
          </a:prstGeom>
          <a:noFill/>
          <a:ln>
            <a:noFill/>
          </a:ln>
        </p:spPr>
      </p:pic>
      <p:pic>
        <p:nvPicPr>
          <p:cNvPr id="190" name="Google Shape;190;p8"/>
          <p:cNvPicPr preferRelativeResize="0"/>
          <p:nvPr/>
        </p:nvPicPr>
        <p:blipFill rotWithShape="1">
          <a:blip r:embed="rId13">
            <a:alphaModFix/>
          </a:blip>
          <a:srcRect/>
          <a:stretch/>
        </p:blipFill>
        <p:spPr>
          <a:xfrm>
            <a:off x="1793773" y="5270279"/>
            <a:ext cx="3334922" cy="606470"/>
          </a:xfrm>
          <a:prstGeom prst="rect">
            <a:avLst/>
          </a:prstGeom>
          <a:noFill/>
          <a:ln>
            <a:noFill/>
          </a:ln>
        </p:spPr>
      </p:pic>
      <p:sp>
        <p:nvSpPr>
          <p:cNvPr id="191" name="Google Shape;191;p8"/>
          <p:cNvSpPr txBox="1"/>
          <p:nvPr/>
        </p:nvSpPr>
        <p:spPr>
          <a:xfrm>
            <a:off x="9248688" y="1109123"/>
            <a:ext cx="2928000" cy="53565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b="1" i="0" u="sng" strike="noStrike" cap="none" dirty="0">
                <a:solidFill>
                  <a:srgbClr val="000000"/>
                </a:solidFill>
                <a:latin typeface="Calibri"/>
                <a:ea typeface="Calibri"/>
                <a:cs typeface="Calibri"/>
                <a:sym typeface="Calibri"/>
              </a:rPr>
              <a:t>Year 5 &amp; 6 Pencil Case Equipment</a:t>
            </a:r>
            <a:endParaRPr dirty="0"/>
          </a:p>
          <a:p>
            <a:pPr marL="285750" marR="0" lvl="0" indent="-285750" algn="l" rtl="0">
              <a:spcBef>
                <a:spcPts val="0"/>
              </a:spcBef>
              <a:spcAft>
                <a:spcPts val="0"/>
              </a:spcAft>
              <a:buClr>
                <a:srgbClr val="000000"/>
              </a:buClr>
              <a:buSzPts val="1800"/>
              <a:buFont typeface="Arial"/>
              <a:buChar char="•"/>
            </a:pPr>
            <a:r>
              <a:rPr lang="en-GB" sz="1800" dirty="0">
                <a:solidFill>
                  <a:srgbClr val="000000"/>
                </a:solidFill>
                <a:latin typeface="Calibri"/>
                <a:ea typeface="Calibri"/>
                <a:cs typeface="Calibri"/>
                <a:sym typeface="Calibri"/>
              </a:rPr>
              <a:t>3 HB pencils</a:t>
            </a:r>
            <a:endParaRPr dirty="0"/>
          </a:p>
          <a:p>
            <a:pPr marL="285750" marR="0" lvl="0" indent="-285750" algn="l" rtl="0">
              <a:spcBef>
                <a:spcPts val="0"/>
              </a:spcBef>
              <a:spcAft>
                <a:spcPts val="0"/>
              </a:spcAft>
              <a:buClr>
                <a:srgbClr val="000000"/>
              </a:buClr>
              <a:buSzPts val="1800"/>
              <a:buFont typeface="Arial"/>
              <a:buChar char="•"/>
            </a:pPr>
            <a:r>
              <a:rPr lang="en-GB" sz="1800" dirty="0">
                <a:solidFill>
                  <a:srgbClr val="000000"/>
                </a:solidFill>
                <a:latin typeface="Calibri"/>
                <a:ea typeface="Calibri"/>
                <a:cs typeface="Calibri"/>
                <a:sym typeface="Calibri"/>
              </a:rPr>
              <a:t>Pencil sharpener</a:t>
            </a:r>
            <a:endParaRPr dirty="0"/>
          </a:p>
          <a:p>
            <a:pPr marL="285750" marR="0" lvl="0" indent="-285750" algn="l" rtl="0">
              <a:spcBef>
                <a:spcPts val="0"/>
              </a:spcBef>
              <a:spcAft>
                <a:spcPts val="0"/>
              </a:spcAft>
              <a:buClr>
                <a:srgbClr val="000000"/>
              </a:buClr>
              <a:buSzPts val="1800"/>
              <a:buFont typeface="Arial"/>
              <a:buChar char="•"/>
            </a:pPr>
            <a:r>
              <a:rPr lang="en-GB" sz="1800" dirty="0">
                <a:solidFill>
                  <a:srgbClr val="000000"/>
                </a:solidFill>
                <a:latin typeface="Calibri"/>
                <a:ea typeface="Calibri"/>
                <a:cs typeface="Calibri"/>
                <a:sym typeface="Calibri"/>
              </a:rPr>
              <a:t>Coloured pencils</a:t>
            </a:r>
            <a:endParaRPr dirty="0"/>
          </a:p>
          <a:p>
            <a:pPr marL="285750" marR="0" lvl="0" indent="-285750" algn="l" rtl="0">
              <a:spcBef>
                <a:spcPts val="0"/>
              </a:spcBef>
              <a:spcAft>
                <a:spcPts val="0"/>
              </a:spcAft>
              <a:buClr>
                <a:srgbClr val="000000"/>
              </a:buClr>
              <a:buSzPts val="1800"/>
              <a:buFont typeface="Arial"/>
              <a:buChar char="•"/>
            </a:pPr>
            <a:r>
              <a:rPr lang="en-GB" sz="1800" dirty="0">
                <a:solidFill>
                  <a:srgbClr val="000000"/>
                </a:solidFill>
                <a:latin typeface="Calibri"/>
                <a:ea typeface="Calibri"/>
                <a:cs typeface="Calibri"/>
                <a:sym typeface="Calibri"/>
              </a:rPr>
              <a:t>3 highlighters: </a:t>
            </a:r>
            <a:endParaRPr dirty="0"/>
          </a:p>
          <a:p>
            <a:pPr marL="0" marR="0" lvl="0" indent="0" algn="l" rtl="0">
              <a:spcBef>
                <a:spcPts val="0"/>
              </a:spcBef>
              <a:spcAft>
                <a:spcPts val="0"/>
              </a:spcAft>
              <a:buNone/>
            </a:pPr>
            <a:r>
              <a:rPr lang="en-GB" sz="1800" dirty="0">
                <a:solidFill>
                  <a:srgbClr val="000000"/>
                </a:solidFill>
                <a:latin typeface="Calibri"/>
                <a:ea typeface="Calibri"/>
                <a:cs typeface="Calibri"/>
                <a:sym typeface="Calibri"/>
              </a:rPr>
              <a:t>(blue, orange &amp; green)</a:t>
            </a:r>
            <a:endParaRPr dirty="0"/>
          </a:p>
          <a:p>
            <a:pPr marL="285750" marR="0" lvl="0" indent="-285750" algn="l" rtl="0">
              <a:spcBef>
                <a:spcPts val="0"/>
              </a:spcBef>
              <a:spcAft>
                <a:spcPts val="0"/>
              </a:spcAft>
              <a:buClr>
                <a:srgbClr val="000000"/>
              </a:buClr>
              <a:buSzPts val="1800"/>
              <a:buFont typeface="Arial"/>
              <a:buChar char="•"/>
            </a:pPr>
            <a:r>
              <a:rPr lang="en-GB" sz="1800" dirty="0">
                <a:solidFill>
                  <a:srgbClr val="000000"/>
                </a:solidFill>
                <a:latin typeface="Calibri"/>
                <a:ea typeface="Calibri"/>
                <a:cs typeface="Calibri"/>
                <a:sym typeface="Calibri"/>
              </a:rPr>
              <a:t>Eraser</a:t>
            </a:r>
            <a:endParaRPr dirty="0"/>
          </a:p>
          <a:p>
            <a:pPr marL="285750" marR="0" lvl="0" indent="-285750" algn="l" rtl="0">
              <a:spcBef>
                <a:spcPts val="0"/>
              </a:spcBef>
              <a:spcAft>
                <a:spcPts val="0"/>
              </a:spcAft>
              <a:buClr>
                <a:srgbClr val="000000"/>
              </a:buClr>
              <a:buSzPts val="1800"/>
              <a:buFont typeface="Arial"/>
              <a:buChar char="•"/>
            </a:pPr>
            <a:r>
              <a:rPr lang="en-GB" sz="1800" dirty="0">
                <a:solidFill>
                  <a:srgbClr val="000000"/>
                </a:solidFill>
                <a:latin typeface="Calibri"/>
                <a:ea typeface="Calibri"/>
                <a:cs typeface="Calibri"/>
                <a:sym typeface="Calibri"/>
              </a:rPr>
              <a:t>Scissors</a:t>
            </a:r>
            <a:endParaRPr dirty="0"/>
          </a:p>
          <a:p>
            <a:pPr marL="285750" marR="0" lvl="0" indent="-285750" algn="l" rtl="0">
              <a:spcBef>
                <a:spcPts val="0"/>
              </a:spcBef>
              <a:spcAft>
                <a:spcPts val="0"/>
              </a:spcAft>
              <a:buClr>
                <a:srgbClr val="000000"/>
              </a:buClr>
              <a:buSzPts val="1800"/>
              <a:buFont typeface="Arial"/>
              <a:buChar char="•"/>
            </a:pPr>
            <a:r>
              <a:rPr lang="en-GB" sz="1800" dirty="0">
                <a:solidFill>
                  <a:srgbClr val="000000"/>
                </a:solidFill>
                <a:latin typeface="Calibri"/>
                <a:ea typeface="Calibri"/>
                <a:cs typeface="Calibri"/>
                <a:sym typeface="Calibri"/>
              </a:rPr>
              <a:t>Glue</a:t>
            </a:r>
            <a:endParaRPr dirty="0"/>
          </a:p>
          <a:p>
            <a:pPr marL="285750" marR="0" lvl="0" indent="-285750" algn="l" rtl="0">
              <a:spcBef>
                <a:spcPts val="0"/>
              </a:spcBef>
              <a:spcAft>
                <a:spcPts val="0"/>
              </a:spcAft>
              <a:buClr>
                <a:srgbClr val="000000"/>
              </a:buClr>
              <a:buSzPts val="1800"/>
              <a:buFont typeface="Arial"/>
              <a:buChar char="•"/>
            </a:pPr>
            <a:r>
              <a:rPr lang="en-GB" sz="1800" dirty="0">
                <a:solidFill>
                  <a:srgbClr val="000000"/>
                </a:solidFill>
                <a:latin typeface="Calibri"/>
                <a:ea typeface="Calibri"/>
                <a:cs typeface="Calibri"/>
                <a:sym typeface="Calibri"/>
              </a:rPr>
              <a:t>30cm transparent rigid ruler </a:t>
            </a:r>
            <a:endParaRPr dirty="0"/>
          </a:p>
          <a:p>
            <a:pPr marL="0" marR="0" lvl="0" indent="0" algn="l" rtl="0">
              <a:spcBef>
                <a:spcPts val="0"/>
              </a:spcBef>
              <a:spcAft>
                <a:spcPts val="0"/>
              </a:spcAft>
              <a:buNone/>
            </a:pPr>
            <a:r>
              <a:rPr lang="en-GB" sz="1800" dirty="0">
                <a:solidFill>
                  <a:srgbClr val="000000"/>
                </a:solidFill>
                <a:latin typeface="Calibri"/>
                <a:ea typeface="Calibri"/>
                <a:cs typeface="Calibri"/>
                <a:sym typeface="Calibri"/>
              </a:rPr>
              <a:t>(not flexible, not with a hinge)</a:t>
            </a:r>
            <a:endParaRPr dirty="0"/>
          </a:p>
          <a:p>
            <a:pPr marL="285750" marR="0" lvl="0" indent="-285750" algn="l" rtl="0">
              <a:spcBef>
                <a:spcPts val="0"/>
              </a:spcBef>
              <a:spcAft>
                <a:spcPts val="0"/>
              </a:spcAft>
              <a:buClr>
                <a:srgbClr val="000000"/>
              </a:buClr>
              <a:buSzPts val="1800"/>
              <a:buFont typeface="Arial"/>
              <a:buChar char="•"/>
            </a:pPr>
            <a:r>
              <a:rPr lang="en-GB" sz="1800" dirty="0">
                <a:solidFill>
                  <a:srgbClr val="000000"/>
                </a:solidFill>
                <a:latin typeface="Calibri"/>
                <a:ea typeface="Calibri"/>
                <a:cs typeface="Calibri"/>
                <a:sym typeface="Calibri"/>
              </a:rPr>
              <a:t>At least 2 </a:t>
            </a:r>
            <a:r>
              <a:rPr lang="en-GB" sz="1800" dirty="0" err="1">
                <a:solidFill>
                  <a:srgbClr val="000000"/>
                </a:solidFill>
                <a:latin typeface="Calibri"/>
                <a:ea typeface="Calibri"/>
                <a:cs typeface="Calibri"/>
                <a:sym typeface="Calibri"/>
              </a:rPr>
              <a:t>frixion</a:t>
            </a:r>
            <a:r>
              <a:rPr lang="en-GB" sz="1800" dirty="0">
                <a:solidFill>
                  <a:srgbClr val="000000"/>
                </a:solidFill>
                <a:latin typeface="Calibri"/>
                <a:ea typeface="Calibri"/>
                <a:cs typeface="Calibri"/>
                <a:sym typeface="Calibri"/>
              </a:rPr>
              <a:t> pens </a:t>
            </a:r>
            <a:endParaRPr dirty="0"/>
          </a:p>
          <a:p>
            <a:pPr marL="0" marR="0" lvl="0" indent="0" algn="l" rtl="0">
              <a:spcBef>
                <a:spcPts val="0"/>
              </a:spcBef>
              <a:spcAft>
                <a:spcPts val="0"/>
              </a:spcAft>
              <a:buNone/>
            </a:pPr>
            <a:r>
              <a:rPr lang="en-GB" sz="1800" dirty="0">
                <a:solidFill>
                  <a:srgbClr val="000000"/>
                </a:solidFill>
                <a:latin typeface="Calibri"/>
                <a:ea typeface="Calibri"/>
                <a:cs typeface="Calibri"/>
                <a:sym typeface="Calibri"/>
              </a:rPr>
              <a:t>(These MUST be named)</a:t>
            </a:r>
            <a:endParaRPr dirty="0"/>
          </a:p>
          <a:p>
            <a:pPr marL="285750" marR="0" lvl="0" indent="-285750" algn="l" rtl="0">
              <a:spcBef>
                <a:spcPts val="0"/>
              </a:spcBef>
              <a:spcAft>
                <a:spcPts val="0"/>
              </a:spcAft>
              <a:buClr>
                <a:srgbClr val="000000"/>
              </a:buClr>
              <a:buSzPts val="1800"/>
              <a:buFont typeface="Arial"/>
              <a:buChar char="•"/>
            </a:pPr>
            <a:r>
              <a:rPr lang="en-GB" sz="1800" dirty="0">
                <a:solidFill>
                  <a:srgbClr val="000000"/>
                </a:solidFill>
                <a:latin typeface="Calibri"/>
                <a:ea typeface="Calibri"/>
                <a:cs typeface="Calibri"/>
                <a:sym typeface="Calibri"/>
              </a:rPr>
              <a:t>1 whiteboard pen </a:t>
            </a:r>
            <a:endParaRPr dirty="0"/>
          </a:p>
          <a:p>
            <a:pPr marL="0" marR="0" lvl="0" indent="0" algn="l" rtl="0">
              <a:spcBef>
                <a:spcPts val="0"/>
              </a:spcBef>
              <a:spcAft>
                <a:spcPts val="0"/>
              </a:spcAft>
              <a:buNone/>
            </a:pPr>
            <a:r>
              <a:rPr lang="en-GB" sz="1800" dirty="0">
                <a:solidFill>
                  <a:srgbClr val="000000"/>
                </a:solidFill>
                <a:latin typeface="Calibri"/>
                <a:ea typeface="Calibri"/>
                <a:cs typeface="Calibri"/>
                <a:sym typeface="Calibri"/>
              </a:rPr>
              <a:t>(red, blue, green or black)</a:t>
            </a:r>
            <a:endParaRPr dirty="0"/>
          </a:p>
          <a:p>
            <a:pPr marL="285750" marR="0" lvl="0" indent="-285750" algn="l" rtl="0">
              <a:spcBef>
                <a:spcPts val="0"/>
              </a:spcBef>
              <a:spcAft>
                <a:spcPts val="0"/>
              </a:spcAft>
              <a:buClr>
                <a:srgbClr val="000000"/>
              </a:buClr>
              <a:buSzPts val="1800"/>
              <a:buFont typeface="Arial"/>
              <a:buChar char="•"/>
            </a:pPr>
            <a:r>
              <a:rPr lang="en-GB" sz="1800" dirty="0">
                <a:solidFill>
                  <a:srgbClr val="000000"/>
                </a:solidFill>
                <a:latin typeface="Calibri"/>
                <a:ea typeface="Calibri"/>
                <a:cs typeface="Calibri"/>
                <a:sym typeface="Calibri"/>
              </a:rPr>
              <a:t>1 green biro</a:t>
            </a:r>
            <a:endParaRPr dirty="0"/>
          </a:p>
        </p:txBody>
      </p:sp>
      <p:pic>
        <p:nvPicPr>
          <p:cNvPr id="192" name="Google Shape;192;p8"/>
          <p:cNvPicPr preferRelativeResize="0"/>
          <p:nvPr/>
        </p:nvPicPr>
        <p:blipFill rotWithShape="1">
          <a:blip r:embed="rId7">
            <a:alphaModFix/>
          </a:blip>
          <a:srcRect/>
          <a:stretch/>
        </p:blipFill>
        <p:spPr>
          <a:xfrm>
            <a:off x="553817" y="2345167"/>
            <a:ext cx="3028609" cy="595577"/>
          </a:xfrm>
          <a:prstGeom prst="rect">
            <a:avLst/>
          </a:prstGeom>
          <a:noFill/>
          <a:ln>
            <a:noFill/>
          </a:ln>
        </p:spPr>
      </p:pic>
      <p:sp>
        <p:nvSpPr>
          <p:cNvPr id="193" name="Google Shape;193;p8"/>
          <p:cNvSpPr txBox="1"/>
          <p:nvPr/>
        </p:nvSpPr>
        <p:spPr>
          <a:xfrm>
            <a:off x="447875" y="111975"/>
            <a:ext cx="8075700" cy="8004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GB" sz="4000">
                <a:solidFill>
                  <a:schemeClr val="lt1"/>
                </a:solidFill>
                <a:latin typeface="Century Gothic"/>
                <a:ea typeface="Century Gothic"/>
                <a:cs typeface="Century Gothic"/>
                <a:sym typeface="Century Gothic"/>
              </a:rPr>
              <a:t>Equipment required for in class</a:t>
            </a:r>
            <a:endParaRPr sz="4000">
              <a:solidFill>
                <a:schemeClr val="lt1"/>
              </a:solidFill>
              <a:latin typeface="Century Gothic"/>
              <a:ea typeface="Century Gothic"/>
              <a:cs typeface="Century Gothic"/>
              <a:sym typeface="Century Gothic"/>
            </a:endParaRPr>
          </a:p>
        </p:txBody>
      </p:sp>
    </p:spTree>
  </p:cSld>
  <p:clrMapOvr>
    <a:masterClrMapping/>
  </p:clrMapOvr>
  <p:transition advTm="36372">
    <p:wipe dir="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59"/>
        <p:cNvGrpSpPr/>
        <p:nvPr/>
      </p:nvGrpSpPr>
      <p:grpSpPr>
        <a:xfrm>
          <a:off x="0" y="0"/>
          <a:ext cx="0" cy="0"/>
          <a:chOff x="0" y="0"/>
          <a:chExt cx="0" cy="0"/>
        </a:xfrm>
      </p:grpSpPr>
      <p:sp>
        <p:nvSpPr>
          <p:cNvPr id="160" name="Google Shape;160;p7"/>
          <p:cNvSpPr txBox="1">
            <a:spLocks noGrp="1"/>
          </p:cNvSpPr>
          <p:nvPr>
            <p:ph type="title"/>
          </p:nvPr>
        </p:nvSpPr>
        <p:spPr>
          <a:xfrm>
            <a:off x="914400" y="188640"/>
            <a:ext cx="7772400" cy="792088"/>
          </a:xfrm>
          <a:prstGeom prst="rect">
            <a:avLst/>
          </a:prstGeom>
          <a:noFill/>
          <a:ln>
            <a:noFill/>
          </a:ln>
        </p:spPr>
        <p:txBody>
          <a:bodyPr spcFirstLastPara="1" wrap="square" lIns="91425" tIns="45700" rIns="91425" bIns="91425" anchor="b" anchorCtr="0">
            <a:normAutofit/>
          </a:bodyPr>
          <a:lstStyle/>
          <a:p>
            <a:pPr marL="0" lvl="0" indent="0" algn="l" rtl="0">
              <a:spcBef>
                <a:spcPts val="0"/>
              </a:spcBef>
              <a:spcAft>
                <a:spcPts val="0"/>
              </a:spcAft>
              <a:buClr>
                <a:schemeClr val="lt1"/>
              </a:buClr>
              <a:buSzPts val="4000"/>
              <a:buFont typeface="Century Gothic"/>
              <a:buNone/>
            </a:pPr>
            <a:r>
              <a:rPr lang="en-GB">
                <a:solidFill>
                  <a:schemeClr val="lt1"/>
                </a:solidFill>
                <a:latin typeface="Century Gothic"/>
                <a:ea typeface="Century Gothic"/>
                <a:cs typeface="Century Gothic"/>
                <a:sym typeface="Century Gothic"/>
              </a:rPr>
              <a:t>Year 5 Curriculum Overview</a:t>
            </a:r>
            <a:endParaRPr/>
          </a:p>
        </p:txBody>
      </p:sp>
      <p:sp>
        <p:nvSpPr>
          <p:cNvPr id="161" name="Google Shape;161;p7"/>
          <p:cNvSpPr txBox="1">
            <a:spLocks noGrp="1"/>
          </p:cNvSpPr>
          <p:nvPr>
            <p:ph type="body" idx="1"/>
          </p:nvPr>
        </p:nvSpPr>
        <p:spPr>
          <a:xfrm>
            <a:off x="683568" y="1412776"/>
            <a:ext cx="7772400" cy="4572000"/>
          </a:xfrm>
          <a:prstGeom prst="rect">
            <a:avLst/>
          </a:prstGeom>
          <a:noFill/>
          <a:ln>
            <a:noFill/>
          </a:ln>
        </p:spPr>
        <p:txBody>
          <a:bodyPr spcFirstLastPara="1" wrap="square" lIns="91425" tIns="45700" rIns="91425" bIns="45700" anchor="t" anchorCtr="0">
            <a:normAutofit/>
          </a:bodyPr>
          <a:lstStyle/>
          <a:p>
            <a:pPr marL="274320" lvl="0" indent="-133985" algn="l" rtl="0">
              <a:spcBef>
                <a:spcPts val="0"/>
              </a:spcBef>
              <a:spcAft>
                <a:spcPts val="0"/>
              </a:spcAft>
              <a:buSzPts val="2210"/>
              <a:buNone/>
            </a:pPr>
            <a:endParaRPr/>
          </a:p>
          <a:p>
            <a:pPr marL="274320" lvl="0" indent="-274320" algn="l" rtl="0">
              <a:spcBef>
                <a:spcPts val="580"/>
              </a:spcBef>
              <a:spcAft>
                <a:spcPts val="0"/>
              </a:spcAft>
              <a:buSzPts val="2210"/>
              <a:buChar char="⚫"/>
            </a:pPr>
            <a:r>
              <a:rPr lang="en-GB">
                <a:latin typeface="Century Gothic"/>
                <a:ea typeface="Century Gothic"/>
                <a:cs typeface="Century Gothic"/>
                <a:sym typeface="Century Gothic"/>
              </a:rPr>
              <a:t>All objectives for Maths and English are available on our school website. </a:t>
            </a:r>
            <a:endParaRPr/>
          </a:p>
          <a:p>
            <a:pPr marL="274320" lvl="0" indent="-274320" algn="l" rtl="0">
              <a:spcBef>
                <a:spcPts val="580"/>
              </a:spcBef>
              <a:spcAft>
                <a:spcPts val="0"/>
              </a:spcAft>
              <a:buSzPts val="2210"/>
              <a:buNone/>
            </a:pPr>
            <a:endParaRPr/>
          </a:p>
        </p:txBody>
      </p:sp>
      <p:pic>
        <p:nvPicPr>
          <p:cNvPr id="162" name="Google Shape;162;p7"/>
          <p:cNvPicPr preferRelativeResize="0"/>
          <p:nvPr/>
        </p:nvPicPr>
        <p:blipFill rotWithShape="1">
          <a:blip r:embed="rId3">
            <a:alphaModFix/>
          </a:blip>
          <a:srcRect l="25983" t="7784" r="66538" b="75066"/>
          <a:stretch/>
        </p:blipFill>
        <p:spPr>
          <a:xfrm>
            <a:off x="8299985" y="0"/>
            <a:ext cx="844015" cy="1088740"/>
          </a:xfrm>
          <a:prstGeom prst="rect">
            <a:avLst/>
          </a:prstGeom>
          <a:noFill/>
          <a:ln>
            <a:noFill/>
          </a:ln>
        </p:spPr>
      </p:pic>
    </p:spTree>
  </p:cSld>
  <p:clrMapOvr>
    <a:masterClrMapping/>
  </p:clrMapOvr>
  <p:transition advTm="22370">
    <p:wipe dir="r"/>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66"/>
        <p:cNvGrpSpPr/>
        <p:nvPr/>
      </p:nvGrpSpPr>
      <p:grpSpPr>
        <a:xfrm>
          <a:off x="0" y="0"/>
          <a:ext cx="0" cy="0"/>
          <a:chOff x="0" y="0"/>
          <a:chExt cx="0" cy="0"/>
        </a:xfrm>
      </p:grpSpPr>
      <p:pic>
        <p:nvPicPr>
          <p:cNvPr id="167" name="Google Shape;167;g152ed59ed62_0_0"/>
          <p:cNvPicPr preferRelativeResize="0"/>
          <p:nvPr/>
        </p:nvPicPr>
        <p:blipFill rotWithShape="1">
          <a:blip r:embed="rId3">
            <a:alphaModFix/>
          </a:blip>
          <a:srcRect l="25983" t="7784" r="66538" b="75065"/>
          <a:stretch/>
        </p:blipFill>
        <p:spPr>
          <a:xfrm>
            <a:off x="8299985" y="0"/>
            <a:ext cx="844013" cy="1088740"/>
          </a:xfrm>
          <a:prstGeom prst="rect">
            <a:avLst/>
          </a:prstGeom>
          <a:noFill/>
          <a:ln>
            <a:noFill/>
          </a:ln>
        </p:spPr>
      </p:pic>
      <p:sp>
        <p:nvSpPr>
          <p:cNvPr id="169" name="Google Shape;169;g152ed59ed62_0_0"/>
          <p:cNvSpPr txBox="1">
            <a:spLocks noGrp="1"/>
          </p:cNvSpPr>
          <p:nvPr>
            <p:ph type="title"/>
          </p:nvPr>
        </p:nvSpPr>
        <p:spPr>
          <a:xfrm>
            <a:off x="914400" y="188640"/>
            <a:ext cx="7772400" cy="792000"/>
          </a:xfrm>
          <a:prstGeom prst="rect">
            <a:avLst/>
          </a:prstGeom>
          <a:noFill/>
          <a:ln>
            <a:noFill/>
          </a:ln>
        </p:spPr>
        <p:txBody>
          <a:bodyPr spcFirstLastPara="1" wrap="square" lIns="91425" tIns="45700" rIns="91425" bIns="91425" anchor="b" anchorCtr="0">
            <a:normAutofit/>
          </a:bodyPr>
          <a:lstStyle/>
          <a:p>
            <a:pPr marL="0" lvl="0" indent="0" algn="l" rtl="0">
              <a:spcBef>
                <a:spcPts val="0"/>
              </a:spcBef>
              <a:spcAft>
                <a:spcPts val="0"/>
              </a:spcAft>
              <a:buClr>
                <a:schemeClr val="lt1"/>
              </a:buClr>
              <a:buSzPts val="4000"/>
              <a:buFont typeface="Century Gothic"/>
              <a:buNone/>
            </a:pPr>
            <a:r>
              <a:rPr lang="en-GB">
                <a:solidFill>
                  <a:schemeClr val="lt1"/>
                </a:solidFill>
                <a:latin typeface="Century Gothic"/>
                <a:ea typeface="Century Gothic"/>
                <a:cs typeface="Century Gothic"/>
                <a:sym typeface="Century Gothic"/>
              </a:rPr>
              <a:t>Year 5 Maths Overview</a:t>
            </a:r>
            <a:endParaRPr/>
          </a:p>
        </p:txBody>
      </p:sp>
      <p:pic>
        <p:nvPicPr>
          <p:cNvPr id="3" name="Picture 2">
            <a:extLst>
              <a:ext uri="{FF2B5EF4-FFF2-40B4-BE49-F238E27FC236}">
                <a16:creationId xmlns:a16="http://schemas.microsoft.com/office/drawing/2014/main" id="{3BE47EC5-7AF4-0325-C21B-9D7AE39887D6}"/>
              </a:ext>
            </a:extLst>
          </p:cNvPr>
          <p:cNvPicPr>
            <a:picLocks noChangeAspect="1"/>
          </p:cNvPicPr>
          <p:nvPr/>
        </p:nvPicPr>
        <p:blipFill>
          <a:blip r:embed="rId4"/>
          <a:stretch>
            <a:fillRect/>
          </a:stretch>
        </p:blipFill>
        <p:spPr>
          <a:xfrm>
            <a:off x="411518" y="1277380"/>
            <a:ext cx="8275282" cy="5377825"/>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43"/>
        <p:cNvGrpSpPr/>
        <p:nvPr/>
      </p:nvGrpSpPr>
      <p:grpSpPr>
        <a:xfrm>
          <a:off x="0" y="0"/>
          <a:ext cx="0" cy="0"/>
          <a:chOff x="0" y="0"/>
          <a:chExt cx="0" cy="0"/>
        </a:xfrm>
      </p:grpSpPr>
      <p:sp>
        <p:nvSpPr>
          <p:cNvPr id="144" name="Google Shape;144;p5"/>
          <p:cNvSpPr/>
          <p:nvPr/>
        </p:nvSpPr>
        <p:spPr>
          <a:xfrm>
            <a:off x="143508" y="4761148"/>
            <a:ext cx="3384376" cy="1872208"/>
          </a:xfrm>
          <a:prstGeom prst="rect">
            <a:avLst/>
          </a:prstGeom>
          <a:solidFill>
            <a:schemeClr val="lt1"/>
          </a:solidFill>
          <a:ln w="12700" cap="flat" cmpd="sng">
            <a:solidFill>
              <a:schemeClr val="lt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sp>
        <p:nvSpPr>
          <p:cNvPr id="145" name="Google Shape;145;p5"/>
          <p:cNvSpPr txBox="1">
            <a:spLocks noGrp="1"/>
          </p:cNvSpPr>
          <p:nvPr>
            <p:ph type="title"/>
          </p:nvPr>
        </p:nvSpPr>
        <p:spPr>
          <a:xfrm>
            <a:off x="647564" y="0"/>
            <a:ext cx="7772400" cy="1143000"/>
          </a:xfrm>
          <a:prstGeom prst="rect">
            <a:avLst/>
          </a:prstGeom>
          <a:noFill/>
          <a:ln>
            <a:noFill/>
          </a:ln>
        </p:spPr>
        <p:txBody>
          <a:bodyPr spcFirstLastPara="1" wrap="square" lIns="91425" tIns="45700" rIns="91425" bIns="91425" anchor="b" anchorCtr="0">
            <a:normAutofit/>
          </a:bodyPr>
          <a:lstStyle/>
          <a:p>
            <a:pPr marL="0" lvl="0" indent="0" algn="l" rtl="0">
              <a:spcBef>
                <a:spcPts val="0"/>
              </a:spcBef>
              <a:spcAft>
                <a:spcPts val="0"/>
              </a:spcAft>
              <a:buClr>
                <a:schemeClr val="lt1"/>
              </a:buClr>
              <a:buSzPts val="4000"/>
              <a:buFont typeface="Century Gothic"/>
              <a:buNone/>
            </a:pPr>
            <a:r>
              <a:rPr lang="en-GB">
                <a:solidFill>
                  <a:schemeClr val="lt1"/>
                </a:solidFill>
                <a:latin typeface="Century Gothic"/>
                <a:ea typeface="Century Gothic"/>
                <a:cs typeface="Century Gothic"/>
                <a:sym typeface="Century Gothic"/>
              </a:rPr>
              <a:t>Reading</a:t>
            </a:r>
            <a:endParaRPr/>
          </a:p>
        </p:txBody>
      </p:sp>
      <p:sp>
        <p:nvSpPr>
          <p:cNvPr id="146" name="Google Shape;146;p5"/>
          <p:cNvSpPr txBox="1">
            <a:spLocks noGrp="1"/>
          </p:cNvSpPr>
          <p:nvPr>
            <p:ph type="body" idx="1"/>
          </p:nvPr>
        </p:nvSpPr>
        <p:spPr>
          <a:xfrm>
            <a:off x="359532" y="1484784"/>
            <a:ext cx="7772400" cy="4687416"/>
          </a:xfrm>
          <a:prstGeom prst="rect">
            <a:avLst/>
          </a:prstGeom>
          <a:noFill/>
          <a:ln>
            <a:noFill/>
          </a:ln>
        </p:spPr>
        <p:txBody>
          <a:bodyPr spcFirstLastPara="1" wrap="square" lIns="91425" tIns="45700" rIns="91425" bIns="45700" anchor="t" anchorCtr="0">
            <a:normAutofit fontScale="85000" lnSpcReduction="20000"/>
          </a:bodyPr>
          <a:lstStyle/>
          <a:p>
            <a:pPr marL="274320" indent="-274320">
              <a:spcBef>
                <a:spcPts val="0"/>
              </a:spcBef>
              <a:buSzPct val="85000"/>
            </a:pPr>
            <a:r>
              <a:rPr lang="en-GB" sz="2400" dirty="0">
                <a:latin typeface="Century Gothic"/>
                <a:ea typeface="Century Gothic"/>
                <a:cs typeface="Century Gothic"/>
                <a:sym typeface="Century Gothic"/>
              </a:rPr>
              <a:t>Your child must read every day. </a:t>
            </a:r>
            <a:endParaRPr lang="en-GB" sz="2400" dirty="0"/>
          </a:p>
          <a:p>
            <a:pPr marL="274320" lvl="0" indent="-274320" algn="l" rtl="0">
              <a:spcBef>
                <a:spcPts val="0"/>
              </a:spcBef>
              <a:spcAft>
                <a:spcPts val="0"/>
              </a:spcAft>
              <a:buSzPct val="85000"/>
              <a:buChar char="⚫"/>
            </a:pPr>
            <a:endParaRPr lang="en-GB" sz="2400" dirty="0">
              <a:latin typeface="Century Gothic"/>
              <a:ea typeface="Century Gothic"/>
              <a:cs typeface="Century Gothic"/>
              <a:sym typeface="Century Gothic"/>
            </a:endParaRPr>
          </a:p>
          <a:p>
            <a:pPr marL="274320" lvl="0" indent="-274320" algn="l" rtl="0">
              <a:spcBef>
                <a:spcPts val="0"/>
              </a:spcBef>
              <a:spcAft>
                <a:spcPts val="0"/>
              </a:spcAft>
              <a:buSzPct val="85000"/>
              <a:buChar char="⚫"/>
            </a:pPr>
            <a:r>
              <a:rPr lang="en-GB" sz="2400" dirty="0">
                <a:latin typeface="Century Gothic"/>
                <a:ea typeface="Century Gothic"/>
                <a:cs typeface="Century Gothic"/>
                <a:sym typeface="Century Gothic"/>
              </a:rPr>
              <a:t>If your child is on the School Reading Scheme, then Reading Record books should be kept at home and completed by your child every day. They should be brought in to be checked every Friday. Reading books can be changed on any day of the week. </a:t>
            </a:r>
          </a:p>
          <a:p>
            <a:pPr marL="274320" lvl="0" indent="-274320" algn="l" rtl="0">
              <a:spcBef>
                <a:spcPts val="0"/>
              </a:spcBef>
              <a:spcAft>
                <a:spcPts val="0"/>
              </a:spcAft>
              <a:buSzPct val="85000"/>
              <a:buChar char="⚫"/>
            </a:pPr>
            <a:endParaRPr lang="en-GB" sz="2400" dirty="0">
              <a:latin typeface="Century Gothic"/>
              <a:ea typeface="Century Gothic"/>
              <a:cs typeface="Century Gothic"/>
              <a:sym typeface="Century Gothic"/>
            </a:endParaRPr>
          </a:p>
          <a:p>
            <a:pPr marL="274320" lvl="0" indent="-274320" algn="l" rtl="0">
              <a:spcBef>
                <a:spcPts val="0"/>
              </a:spcBef>
              <a:spcAft>
                <a:spcPts val="0"/>
              </a:spcAft>
              <a:buSzPct val="85000"/>
              <a:buChar char="⚫"/>
            </a:pPr>
            <a:r>
              <a:rPr lang="en-GB" sz="2400" dirty="0">
                <a:latin typeface="Century Gothic"/>
                <a:ea typeface="Century Gothic"/>
                <a:cs typeface="Century Gothic"/>
                <a:sym typeface="Century Gothic"/>
              </a:rPr>
              <a:t>If your child is a free reader, they will fill in a form at school telling us the title of the book they have read.</a:t>
            </a:r>
            <a:endParaRPr sz="2400" dirty="0">
              <a:latin typeface="Century Gothic"/>
              <a:ea typeface="Century Gothic"/>
              <a:cs typeface="Century Gothic"/>
              <a:sym typeface="Century Gothic"/>
            </a:endParaRPr>
          </a:p>
          <a:p>
            <a:pPr marL="274320" lvl="0" indent="-154495" algn="l" rtl="0">
              <a:spcBef>
                <a:spcPts val="580"/>
              </a:spcBef>
              <a:spcAft>
                <a:spcPts val="0"/>
              </a:spcAft>
              <a:buSzPct val="85000"/>
              <a:buNone/>
            </a:pPr>
            <a:endParaRPr sz="2400" dirty="0">
              <a:latin typeface="Century Gothic"/>
              <a:ea typeface="Century Gothic"/>
              <a:cs typeface="Century Gothic"/>
              <a:sym typeface="Century Gothic"/>
            </a:endParaRPr>
          </a:p>
          <a:p>
            <a:pPr marL="274320" lvl="0" indent="-274320" algn="l" rtl="0">
              <a:spcBef>
                <a:spcPts val="580"/>
              </a:spcBef>
              <a:spcAft>
                <a:spcPts val="0"/>
              </a:spcAft>
              <a:buSzPct val="85000"/>
              <a:buChar char="⚫"/>
            </a:pPr>
            <a:r>
              <a:rPr lang="en-GB" sz="2400" dirty="0">
                <a:latin typeface="Century Gothic"/>
                <a:ea typeface="Century Gothic"/>
                <a:cs typeface="Century Gothic"/>
                <a:sym typeface="Century Gothic"/>
              </a:rPr>
              <a:t>Please read WITH your child regularly checking for understanding and then sign in the Reading Record for us to see.</a:t>
            </a:r>
            <a:endParaRPr dirty="0"/>
          </a:p>
          <a:p>
            <a:pPr marL="274320" lvl="0" indent="-154495" algn="l" rtl="0">
              <a:spcBef>
                <a:spcPts val="580"/>
              </a:spcBef>
              <a:spcAft>
                <a:spcPts val="0"/>
              </a:spcAft>
              <a:buSzPct val="85000"/>
              <a:buNone/>
            </a:pPr>
            <a:endParaRPr sz="2400" dirty="0">
              <a:latin typeface="Century Gothic"/>
              <a:ea typeface="Century Gothic"/>
              <a:cs typeface="Century Gothic"/>
              <a:sym typeface="Century Gothic"/>
            </a:endParaRPr>
          </a:p>
          <a:p>
            <a:pPr marL="274320" lvl="0" indent="-274320" algn="l" rtl="0">
              <a:spcBef>
                <a:spcPts val="580"/>
              </a:spcBef>
              <a:spcAft>
                <a:spcPts val="0"/>
              </a:spcAft>
              <a:buSzPct val="85000"/>
              <a:buChar char="⚫"/>
            </a:pPr>
            <a:r>
              <a:rPr lang="en-GB" sz="2400" dirty="0">
                <a:latin typeface="Century Gothic"/>
                <a:ea typeface="Century Gothic"/>
                <a:cs typeface="Century Gothic"/>
                <a:sym typeface="Century Gothic"/>
              </a:rPr>
              <a:t>Please read TO your child to model reading aloud and expose them to higher level vocabulary and themes.</a:t>
            </a:r>
            <a:endParaRPr dirty="0"/>
          </a:p>
          <a:p>
            <a:pPr marL="274320" lvl="0" indent="-154495" algn="l" rtl="0">
              <a:spcBef>
                <a:spcPts val="580"/>
              </a:spcBef>
              <a:spcAft>
                <a:spcPts val="0"/>
              </a:spcAft>
              <a:buSzPct val="85000"/>
              <a:buNone/>
            </a:pPr>
            <a:endParaRPr sz="2400" dirty="0">
              <a:latin typeface="Century Gothic"/>
              <a:ea typeface="Century Gothic"/>
              <a:cs typeface="Century Gothic"/>
              <a:sym typeface="Century Gothic"/>
            </a:endParaRPr>
          </a:p>
          <a:p>
            <a:pPr marL="274320" lvl="0" indent="-144510" algn="l" rtl="0">
              <a:spcBef>
                <a:spcPts val="580"/>
              </a:spcBef>
              <a:spcAft>
                <a:spcPts val="0"/>
              </a:spcAft>
              <a:buSzPct val="85000"/>
              <a:buNone/>
            </a:pPr>
            <a:endParaRPr dirty="0"/>
          </a:p>
          <a:p>
            <a:pPr marL="274320" lvl="0" indent="-274320" algn="l" rtl="0">
              <a:spcBef>
                <a:spcPts val="580"/>
              </a:spcBef>
              <a:spcAft>
                <a:spcPts val="0"/>
              </a:spcAft>
              <a:buSzPct val="85000"/>
              <a:buNone/>
            </a:pPr>
            <a:endParaRPr dirty="0"/>
          </a:p>
        </p:txBody>
      </p:sp>
      <p:pic>
        <p:nvPicPr>
          <p:cNvPr id="147" name="Google Shape;147;p5"/>
          <p:cNvPicPr preferRelativeResize="0"/>
          <p:nvPr/>
        </p:nvPicPr>
        <p:blipFill rotWithShape="1">
          <a:blip r:embed="rId3">
            <a:alphaModFix/>
          </a:blip>
          <a:srcRect l="25983" t="7784" r="66538" b="75066"/>
          <a:stretch/>
        </p:blipFill>
        <p:spPr>
          <a:xfrm>
            <a:off x="8299985" y="0"/>
            <a:ext cx="844015" cy="1088740"/>
          </a:xfrm>
          <a:prstGeom prst="rect">
            <a:avLst/>
          </a:prstGeom>
          <a:noFill/>
          <a:ln>
            <a:noFill/>
          </a:ln>
        </p:spPr>
      </p:pic>
    </p:spTree>
  </p:cSld>
  <p:clrMapOvr>
    <a:masterClrMapping/>
  </p:clrMapOvr>
  <p:transition advTm="78957">
    <p:wipe dir="r"/>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D26EE9-CF9C-5E4A-69B0-BD5F0EAA6461}"/>
              </a:ext>
            </a:extLst>
          </p:cNvPr>
          <p:cNvSpPr>
            <a:spLocks noGrp="1"/>
          </p:cNvSpPr>
          <p:nvPr>
            <p:ph type="title"/>
          </p:nvPr>
        </p:nvSpPr>
        <p:spPr>
          <a:xfrm>
            <a:off x="0" y="-80532"/>
            <a:ext cx="7772400" cy="1143000"/>
          </a:xfrm>
        </p:spPr>
        <p:txBody>
          <a:bodyPr/>
          <a:lstStyle/>
          <a:p>
            <a:r>
              <a:rPr lang="en-GB" dirty="0">
                <a:solidFill>
                  <a:schemeClr val="bg1"/>
                </a:solidFill>
                <a:latin typeface="Century Gothic" panose="020B0502020202020204" pitchFamily="34" charset="0"/>
              </a:rPr>
              <a:t>Spelling</a:t>
            </a:r>
            <a:endParaRPr lang="en-US" dirty="0">
              <a:solidFill>
                <a:schemeClr val="bg1"/>
              </a:solidFill>
              <a:latin typeface="Century Gothic" panose="020B0502020202020204" pitchFamily="34" charset="0"/>
            </a:endParaRPr>
          </a:p>
        </p:txBody>
      </p:sp>
      <p:sp>
        <p:nvSpPr>
          <p:cNvPr id="3" name="Content Placeholder 2">
            <a:extLst>
              <a:ext uri="{FF2B5EF4-FFF2-40B4-BE49-F238E27FC236}">
                <a16:creationId xmlns:a16="http://schemas.microsoft.com/office/drawing/2014/main" id="{36B8EF70-6704-ACDC-3259-96889D8F5C10}"/>
              </a:ext>
            </a:extLst>
          </p:cNvPr>
          <p:cNvSpPr>
            <a:spLocks noGrp="1"/>
          </p:cNvSpPr>
          <p:nvPr>
            <p:ph sz="quarter" idx="1"/>
          </p:nvPr>
        </p:nvSpPr>
        <p:spPr>
          <a:xfrm>
            <a:off x="3555999" y="4594579"/>
            <a:ext cx="5322711" cy="4749800"/>
          </a:xfrm>
        </p:spPr>
        <p:txBody>
          <a:bodyPr>
            <a:normAutofit/>
          </a:bodyPr>
          <a:lstStyle/>
          <a:p>
            <a:pPr marL="0" indent="0">
              <a:buNone/>
            </a:pPr>
            <a:r>
              <a:rPr lang="en-GB" sz="1800" b="0" i="0" u="none" strike="noStrike" dirty="0">
                <a:solidFill>
                  <a:srgbClr val="000000"/>
                </a:solidFill>
                <a:effectLst/>
                <a:latin typeface="Century Gothic" panose="020B0502020202020204" pitchFamily="34" charset="0"/>
              </a:rPr>
              <a:t>We are sending home the statutory word lists for the year group for your information. There is no expectation for your children to be tested on these words and please remember that they will be working on them over a two-year period. </a:t>
            </a:r>
            <a:endParaRPr lang="en-US" dirty="0">
              <a:latin typeface="Century Gothic" panose="020B0502020202020204" pitchFamily="34" charset="0"/>
            </a:endParaRPr>
          </a:p>
        </p:txBody>
      </p:sp>
      <p:sp>
        <p:nvSpPr>
          <p:cNvPr id="5" name="TextBox 4">
            <a:extLst>
              <a:ext uri="{FF2B5EF4-FFF2-40B4-BE49-F238E27FC236}">
                <a16:creationId xmlns:a16="http://schemas.microsoft.com/office/drawing/2014/main" id="{3BE85BDE-73D9-F434-4A95-13C94915B4A6}"/>
              </a:ext>
            </a:extLst>
          </p:cNvPr>
          <p:cNvSpPr txBox="1"/>
          <p:nvPr/>
        </p:nvSpPr>
        <p:spPr>
          <a:xfrm>
            <a:off x="554566" y="1402940"/>
            <a:ext cx="8034868" cy="3077766"/>
          </a:xfrm>
          <a:prstGeom prst="rect">
            <a:avLst/>
          </a:prstGeom>
          <a:noFill/>
        </p:spPr>
        <p:txBody>
          <a:bodyPr wrap="square">
            <a:spAutoFit/>
          </a:bodyPr>
          <a:lstStyle/>
          <a:p>
            <a:pPr marL="0" indent="0">
              <a:buNone/>
            </a:pPr>
            <a:r>
              <a:rPr lang="en-GB" sz="1800" b="0" i="0" u="none" strike="noStrike" dirty="0">
                <a:solidFill>
                  <a:srgbClr val="000000"/>
                </a:solidFill>
                <a:effectLst/>
                <a:latin typeface="Century Gothic" panose="020B0502020202020204" pitchFamily="34" charset="0"/>
              </a:rPr>
              <a:t>In KS2, we do not set weekly spellings to learn at home for a test. Instead, we use Spelling Shed, which incorporates evidence-based best practices and strategies, to teach and practise spelling.</a:t>
            </a:r>
            <a:br>
              <a:rPr lang="en-GB" sz="1800" b="0" i="0" u="none" strike="noStrike" dirty="0">
                <a:solidFill>
                  <a:srgbClr val="000000"/>
                </a:solidFill>
                <a:effectLst/>
                <a:latin typeface="Century Gothic" panose="020B0502020202020204" pitchFamily="34" charset="0"/>
              </a:rPr>
            </a:br>
            <a:endParaRPr lang="en-GB" sz="1800" b="0" i="0" u="none" strike="noStrike" dirty="0">
              <a:solidFill>
                <a:srgbClr val="000000"/>
              </a:solidFill>
              <a:effectLst/>
              <a:latin typeface="Century Gothic" panose="020B0502020202020204" pitchFamily="34" charset="0"/>
            </a:endParaRPr>
          </a:p>
          <a:p>
            <a:pPr marL="0" indent="0">
              <a:buNone/>
            </a:pPr>
            <a:r>
              <a:rPr lang="en-GB" sz="1800" b="0" i="0" u="none" strike="noStrike" dirty="0">
                <a:solidFill>
                  <a:srgbClr val="000000"/>
                </a:solidFill>
                <a:effectLst/>
                <a:latin typeface="Century Gothic" panose="020B0502020202020204" pitchFamily="34" charset="0"/>
              </a:rPr>
              <a:t>There are wordlists for years 3 and 4 and years 5 and 6 which are statutory. The lists are a mixture of words pupils frequently use in their writing and those which they often misspell. Some of the listed words may be thought of as quite challenging, but the 100 words in each list can easily be taught within the four years of key stage 2 alongside other words that we consider appropria</a:t>
            </a:r>
            <a:r>
              <a:rPr lang="en-GB" sz="1800" dirty="0">
                <a:latin typeface="Century Gothic" panose="020B0502020202020204" pitchFamily="34" charset="0"/>
              </a:rPr>
              <a:t>t</a:t>
            </a:r>
            <a:r>
              <a:rPr lang="en-GB" sz="1800" b="0" i="0" u="none" strike="noStrike" dirty="0">
                <a:solidFill>
                  <a:srgbClr val="000000"/>
                </a:solidFill>
                <a:effectLst/>
                <a:latin typeface="Century Gothic" panose="020B0502020202020204" pitchFamily="34" charset="0"/>
              </a:rPr>
              <a:t>e.</a:t>
            </a:r>
            <a:br>
              <a:rPr lang="en-GB" sz="1800" b="0" i="0" u="none" strike="noStrike" dirty="0">
                <a:solidFill>
                  <a:srgbClr val="000000"/>
                </a:solidFill>
                <a:effectLst/>
                <a:latin typeface="Century Gothic" panose="020B0502020202020204" pitchFamily="34" charset="0"/>
              </a:rPr>
            </a:br>
            <a:endParaRPr lang="en-GB" sz="1400" b="0" i="0" u="none" strike="noStrike" dirty="0">
              <a:solidFill>
                <a:srgbClr val="000000"/>
              </a:solidFill>
              <a:effectLst/>
              <a:latin typeface="Century Gothic" panose="020B0502020202020204" pitchFamily="34" charset="0"/>
            </a:endParaRPr>
          </a:p>
        </p:txBody>
      </p:sp>
    </p:spTree>
    <p:extLst>
      <p:ext uri="{BB962C8B-B14F-4D97-AF65-F5344CB8AC3E}">
        <p14:creationId xmlns:p14="http://schemas.microsoft.com/office/powerpoint/2010/main" val="3063861472"/>
      </p:ext>
    </p:extLst>
  </p:cSld>
  <p:clrMapOvr>
    <a:masterClrMapping/>
  </p:clrMapOvr>
  <p:transition>
    <p:wipe dir="r"/>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51"/>
        <p:cNvGrpSpPr/>
        <p:nvPr/>
      </p:nvGrpSpPr>
      <p:grpSpPr>
        <a:xfrm>
          <a:off x="0" y="0"/>
          <a:ext cx="0" cy="0"/>
          <a:chOff x="0" y="0"/>
          <a:chExt cx="0" cy="0"/>
        </a:xfrm>
      </p:grpSpPr>
      <p:sp>
        <p:nvSpPr>
          <p:cNvPr id="152" name="Google Shape;152;p6"/>
          <p:cNvSpPr/>
          <p:nvPr/>
        </p:nvSpPr>
        <p:spPr>
          <a:xfrm>
            <a:off x="143508" y="4761148"/>
            <a:ext cx="3384376" cy="1872208"/>
          </a:xfrm>
          <a:prstGeom prst="rect">
            <a:avLst/>
          </a:prstGeom>
          <a:solidFill>
            <a:schemeClr val="lt1"/>
          </a:solidFill>
          <a:ln w="12700" cap="flat" cmpd="sng">
            <a:solidFill>
              <a:schemeClr val="lt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sp>
        <p:nvSpPr>
          <p:cNvPr id="153" name="Google Shape;153;p6"/>
          <p:cNvSpPr txBox="1">
            <a:spLocks noGrp="1"/>
          </p:cNvSpPr>
          <p:nvPr>
            <p:ph type="title"/>
          </p:nvPr>
        </p:nvSpPr>
        <p:spPr>
          <a:xfrm>
            <a:off x="914400" y="152636"/>
            <a:ext cx="7772400" cy="900100"/>
          </a:xfrm>
          <a:prstGeom prst="rect">
            <a:avLst/>
          </a:prstGeom>
          <a:noFill/>
          <a:ln>
            <a:noFill/>
          </a:ln>
        </p:spPr>
        <p:txBody>
          <a:bodyPr spcFirstLastPara="1" wrap="square" lIns="91425" tIns="45700" rIns="91425" bIns="91425" anchor="b" anchorCtr="0">
            <a:normAutofit/>
          </a:bodyPr>
          <a:lstStyle/>
          <a:p>
            <a:pPr marL="0" lvl="0" indent="0" algn="l" rtl="0">
              <a:spcBef>
                <a:spcPts val="0"/>
              </a:spcBef>
              <a:spcAft>
                <a:spcPts val="0"/>
              </a:spcAft>
              <a:buClr>
                <a:schemeClr val="lt1"/>
              </a:buClr>
              <a:buSzPts val="4000"/>
              <a:buFont typeface="Century Gothic"/>
              <a:buNone/>
            </a:pPr>
            <a:r>
              <a:rPr lang="en-GB" dirty="0">
                <a:solidFill>
                  <a:schemeClr val="lt1"/>
                </a:solidFill>
                <a:latin typeface="Century Gothic"/>
                <a:ea typeface="Century Gothic"/>
                <a:cs typeface="Century Gothic"/>
                <a:sym typeface="Century Gothic"/>
              </a:rPr>
              <a:t>Home learning </a:t>
            </a:r>
            <a:endParaRPr dirty="0"/>
          </a:p>
        </p:txBody>
      </p:sp>
      <p:sp>
        <p:nvSpPr>
          <p:cNvPr id="154" name="Google Shape;154;p6"/>
          <p:cNvSpPr txBox="1">
            <a:spLocks noGrp="1"/>
          </p:cNvSpPr>
          <p:nvPr>
            <p:ph type="body" idx="1"/>
          </p:nvPr>
        </p:nvSpPr>
        <p:spPr>
          <a:xfrm>
            <a:off x="395536" y="1447800"/>
            <a:ext cx="8604956" cy="4572000"/>
          </a:xfrm>
          <a:prstGeom prst="rect">
            <a:avLst/>
          </a:prstGeom>
          <a:noFill/>
          <a:ln>
            <a:noFill/>
          </a:ln>
        </p:spPr>
        <p:txBody>
          <a:bodyPr spcFirstLastPara="1" wrap="square" lIns="91425" tIns="45700" rIns="91425" bIns="45700" anchor="t" anchorCtr="0">
            <a:normAutofit/>
          </a:bodyPr>
          <a:lstStyle/>
          <a:p>
            <a:pPr marL="274320" lvl="0" indent="-274320" algn="l" rtl="0">
              <a:spcBef>
                <a:spcPts val="0"/>
              </a:spcBef>
              <a:spcAft>
                <a:spcPts val="0"/>
              </a:spcAft>
              <a:buSzPts val="2210"/>
              <a:buChar char="⚫"/>
            </a:pPr>
            <a:r>
              <a:rPr lang="en-GB" dirty="0">
                <a:latin typeface="Century Gothic"/>
                <a:ea typeface="Century Gothic"/>
                <a:cs typeface="Century Gothic"/>
                <a:sym typeface="Century Gothic"/>
              </a:rPr>
              <a:t>Going forward we will set the weekly homework on a MONDAY to be completed by the following Monday.</a:t>
            </a:r>
            <a:endParaRPr dirty="0"/>
          </a:p>
          <a:p>
            <a:pPr marL="274320" indent="-274320">
              <a:buSzPts val="2210"/>
            </a:pPr>
            <a:r>
              <a:rPr lang="en-GB" dirty="0">
                <a:latin typeface="Century Gothic"/>
                <a:ea typeface="Century Gothic"/>
                <a:cs typeface="Century Gothic"/>
                <a:sym typeface="Century Gothic"/>
              </a:rPr>
              <a:t>There will be a spelling activity (on Spelling Shed)</a:t>
            </a:r>
          </a:p>
          <a:p>
            <a:pPr marL="274320" lvl="0" indent="-274320" algn="l" rtl="0">
              <a:spcBef>
                <a:spcPts val="580"/>
              </a:spcBef>
              <a:spcAft>
                <a:spcPts val="0"/>
              </a:spcAft>
              <a:buSzPts val="2210"/>
              <a:buChar char="⚫"/>
            </a:pPr>
            <a:r>
              <a:rPr lang="en-GB" dirty="0">
                <a:latin typeface="Century Gothic"/>
                <a:ea typeface="Century Gothic"/>
                <a:cs typeface="Century Gothic"/>
                <a:sym typeface="Century Gothic"/>
              </a:rPr>
              <a:t>Maths (CGP Arithmetic Books?)</a:t>
            </a:r>
          </a:p>
          <a:p>
            <a:pPr marL="274320" lvl="0" indent="-274320" algn="l" rtl="0">
              <a:spcBef>
                <a:spcPts val="580"/>
              </a:spcBef>
              <a:spcAft>
                <a:spcPts val="0"/>
              </a:spcAft>
              <a:buSzPts val="2210"/>
              <a:buChar char="⚫"/>
            </a:pPr>
            <a:r>
              <a:rPr lang="en-GB" dirty="0">
                <a:latin typeface="Century Gothic"/>
                <a:ea typeface="Century Gothic"/>
                <a:cs typeface="Century Gothic"/>
                <a:sym typeface="Century Gothic"/>
              </a:rPr>
              <a:t>TTRS</a:t>
            </a:r>
          </a:p>
          <a:p>
            <a:pPr marL="274320" lvl="0" indent="-274320" algn="l" rtl="0">
              <a:spcBef>
                <a:spcPts val="580"/>
              </a:spcBef>
              <a:spcAft>
                <a:spcPts val="0"/>
              </a:spcAft>
              <a:buSzPts val="2210"/>
              <a:buChar char="⚫"/>
            </a:pPr>
            <a:r>
              <a:rPr lang="en-GB" dirty="0">
                <a:latin typeface="Century Gothic"/>
                <a:sym typeface="Century Gothic"/>
              </a:rPr>
              <a:t>Daily reading</a:t>
            </a:r>
            <a:endParaRPr dirty="0"/>
          </a:p>
          <a:p>
            <a:pPr marL="274320" lvl="0" indent="-133985" algn="l" rtl="0">
              <a:spcBef>
                <a:spcPts val="580"/>
              </a:spcBef>
              <a:spcAft>
                <a:spcPts val="0"/>
              </a:spcAft>
              <a:buSzPts val="2210"/>
              <a:buNone/>
            </a:pPr>
            <a:endParaRPr dirty="0">
              <a:latin typeface="Century Gothic"/>
              <a:ea typeface="Century Gothic"/>
              <a:cs typeface="Century Gothic"/>
              <a:sym typeface="Century Gothic"/>
            </a:endParaRPr>
          </a:p>
        </p:txBody>
      </p:sp>
      <p:pic>
        <p:nvPicPr>
          <p:cNvPr id="155" name="Google Shape;155;p6"/>
          <p:cNvPicPr preferRelativeResize="0"/>
          <p:nvPr/>
        </p:nvPicPr>
        <p:blipFill rotWithShape="1">
          <a:blip r:embed="rId3">
            <a:alphaModFix/>
          </a:blip>
          <a:srcRect l="25983" t="7784" r="66538" b="75066"/>
          <a:stretch/>
        </p:blipFill>
        <p:spPr>
          <a:xfrm>
            <a:off x="8299985" y="36004"/>
            <a:ext cx="844015" cy="1088740"/>
          </a:xfrm>
          <a:prstGeom prst="rect">
            <a:avLst/>
          </a:prstGeom>
          <a:noFill/>
          <a:ln>
            <a:noFill/>
          </a:ln>
        </p:spPr>
      </p:pic>
    </p:spTree>
  </p:cSld>
  <p:clrMapOvr>
    <a:masterClrMapping/>
  </p:clrMapOvr>
  <p:transition advTm="30474">
    <p:wipe dir="r"/>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98"/>
        <p:cNvGrpSpPr/>
        <p:nvPr/>
      </p:nvGrpSpPr>
      <p:grpSpPr>
        <a:xfrm>
          <a:off x="0" y="0"/>
          <a:ext cx="0" cy="0"/>
          <a:chOff x="0" y="0"/>
          <a:chExt cx="0" cy="0"/>
        </a:xfrm>
      </p:grpSpPr>
      <p:sp>
        <p:nvSpPr>
          <p:cNvPr id="199" name="Google Shape;199;p9"/>
          <p:cNvSpPr txBox="1">
            <a:spLocks noGrp="1"/>
          </p:cNvSpPr>
          <p:nvPr>
            <p:ph type="title"/>
          </p:nvPr>
        </p:nvSpPr>
        <p:spPr>
          <a:xfrm>
            <a:off x="575556" y="0"/>
            <a:ext cx="7772400" cy="1143000"/>
          </a:xfrm>
          <a:prstGeom prst="rect">
            <a:avLst/>
          </a:prstGeom>
          <a:noFill/>
          <a:ln>
            <a:noFill/>
          </a:ln>
        </p:spPr>
        <p:txBody>
          <a:bodyPr spcFirstLastPara="1" wrap="square" lIns="91425" tIns="45700" rIns="91425" bIns="91425" anchor="b" anchorCtr="0">
            <a:normAutofit/>
          </a:bodyPr>
          <a:lstStyle/>
          <a:p>
            <a:pPr marL="0" lvl="0" indent="0" algn="l" rtl="0">
              <a:spcBef>
                <a:spcPts val="0"/>
              </a:spcBef>
              <a:spcAft>
                <a:spcPts val="0"/>
              </a:spcAft>
              <a:buClr>
                <a:schemeClr val="lt1"/>
              </a:buClr>
              <a:buSzPts val="4000"/>
              <a:buFont typeface="Century Gothic"/>
              <a:buNone/>
            </a:pPr>
            <a:r>
              <a:rPr lang="en-GB">
                <a:solidFill>
                  <a:schemeClr val="lt1"/>
                </a:solidFill>
                <a:latin typeface="Century Gothic"/>
                <a:ea typeface="Century Gothic"/>
                <a:cs typeface="Century Gothic"/>
                <a:sym typeface="Century Gothic"/>
              </a:rPr>
              <a:t>General Matters</a:t>
            </a:r>
            <a:endParaRPr/>
          </a:p>
        </p:txBody>
      </p:sp>
      <p:sp>
        <p:nvSpPr>
          <p:cNvPr id="200" name="Google Shape;200;p9"/>
          <p:cNvSpPr txBox="1">
            <a:spLocks noGrp="1"/>
          </p:cNvSpPr>
          <p:nvPr>
            <p:ph type="body" idx="1"/>
          </p:nvPr>
        </p:nvSpPr>
        <p:spPr>
          <a:xfrm>
            <a:off x="914400" y="1447800"/>
            <a:ext cx="7772400" cy="3241340"/>
          </a:xfrm>
          <a:prstGeom prst="rect">
            <a:avLst/>
          </a:prstGeom>
          <a:noFill/>
          <a:ln>
            <a:noFill/>
          </a:ln>
        </p:spPr>
        <p:txBody>
          <a:bodyPr spcFirstLastPara="1" wrap="square" lIns="91425" tIns="45700" rIns="91425" bIns="45700" anchor="t" anchorCtr="0">
            <a:normAutofit/>
          </a:bodyPr>
          <a:lstStyle/>
          <a:p>
            <a:pPr marL="274320" lvl="0" indent="-264604" algn="l" rtl="0">
              <a:spcBef>
                <a:spcPts val="0"/>
              </a:spcBef>
              <a:spcAft>
                <a:spcPts val="0"/>
              </a:spcAft>
              <a:buSzPct val="85000"/>
              <a:buChar char="⚫"/>
            </a:pPr>
            <a:r>
              <a:rPr lang="en-GB" sz="2400" dirty="0">
                <a:latin typeface="Century Gothic"/>
                <a:ea typeface="Century Gothic"/>
                <a:cs typeface="Century Gothic"/>
                <a:sym typeface="Century Gothic"/>
              </a:rPr>
              <a:t>Healthy Eating – substantial snacks of fruit or veg</a:t>
            </a:r>
            <a:endParaRPr dirty="0"/>
          </a:p>
          <a:p>
            <a:pPr marL="274320" lvl="0" indent="-264604" algn="l" rtl="0">
              <a:spcBef>
                <a:spcPts val="580"/>
              </a:spcBef>
              <a:spcAft>
                <a:spcPts val="0"/>
              </a:spcAft>
              <a:buSzPct val="85000"/>
              <a:buChar char="⚫"/>
            </a:pPr>
            <a:r>
              <a:rPr lang="en-GB" sz="2400" dirty="0">
                <a:latin typeface="Century Gothic"/>
                <a:ea typeface="Century Gothic"/>
                <a:cs typeface="Century Gothic"/>
                <a:sym typeface="Century Gothic"/>
              </a:rPr>
              <a:t>School Uniform and PE Kits (please provide tape for earrings)</a:t>
            </a:r>
          </a:p>
          <a:p>
            <a:pPr marL="274320" lvl="0" indent="-264604" algn="l" rtl="0">
              <a:spcBef>
                <a:spcPts val="580"/>
              </a:spcBef>
              <a:spcAft>
                <a:spcPts val="0"/>
              </a:spcAft>
              <a:buSzPct val="85000"/>
              <a:buChar char="⚫"/>
            </a:pPr>
            <a:r>
              <a:rPr lang="en-GB" sz="2400" dirty="0">
                <a:latin typeface="Century Gothic"/>
                <a:sym typeface="Century Gothic"/>
              </a:rPr>
              <a:t>Two pairs of trainers/shoes</a:t>
            </a:r>
            <a:endParaRPr dirty="0"/>
          </a:p>
          <a:p>
            <a:pPr marL="274320" lvl="0" indent="-264604" algn="l" rtl="0">
              <a:spcBef>
                <a:spcPts val="580"/>
              </a:spcBef>
              <a:spcAft>
                <a:spcPts val="0"/>
              </a:spcAft>
              <a:buSzPct val="85000"/>
              <a:buChar char="⚫"/>
            </a:pPr>
            <a:r>
              <a:rPr lang="en-GB" sz="2400" dirty="0">
                <a:latin typeface="Century Gothic"/>
                <a:ea typeface="Century Gothic"/>
                <a:cs typeface="Century Gothic"/>
                <a:sym typeface="Century Gothic"/>
              </a:rPr>
              <a:t>On PE days (Wednesday and Friday) children to wear trainers </a:t>
            </a:r>
            <a:endParaRPr dirty="0"/>
          </a:p>
          <a:p>
            <a:pPr marL="274320" lvl="0" indent="-264604" algn="l" rtl="0">
              <a:spcBef>
                <a:spcPts val="580"/>
              </a:spcBef>
              <a:spcAft>
                <a:spcPts val="0"/>
              </a:spcAft>
              <a:buSzPct val="85000"/>
              <a:buChar char="⚫"/>
            </a:pPr>
            <a:r>
              <a:rPr lang="en-GB" sz="2400" dirty="0">
                <a:latin typeface="Century Gothic"/>
                <a:ea typeface="Century Gothic"/>
                <a:cs typeface="Century Gothic"/>
                <a:sym typeface="Century Gothic"/>
              </a:rPr>
              <a:t>Communicate via the office</a:t>
            </a:r>
            <a:endParaRPr dirty="0"/>
          </a:p>
          <a:p>
            <a:pPr marL="0" lvl="0" indent="0" algn="l" rtl="0">
              <a:spcBef>
                <a:spcPts val="580"/>
              </a:spcBef>
              <a:spcAft>
                <a:spcPts val="0"/>
              </a:spcAft>
              <a:buSzPct val="85000"/>
              <a:buNone/>
            </a:pPr>
            <a:endParaRPr dirty="0">
              <a:latin typeface="Century Gothic"/>
              <a:ea typeface="Century Gothic"/>
              <a:cs typeface="Century Gothic"/>
              <a:sym typeface="Century Gothic"/>
            </a:endParaRPr>
          </a:p>
          <a:p>
            <a:pPr marL="274320" lvl="0" indent="-133985" algn="l" rtl="0">
              <a:spcBef>
                <a:spcPts val="580"/>
              </a:spcBef>
              <a:spcAft>
                <a:spcPts val="0"/>
              </a:spcAft>
              <a:buSzPct val="85000"/>
              <a:buNone/>
            </a:pPr>
            <a:endParaRPr dirty="0">
              <a:latin typeface="Century Gothic"/>
              <a:ea typeface="Century Gothic"/>
              <a:cs typeface="Century Gothic"/>
              <a:sym typeface="Century Gothic"/>
            </a:endParaRPr>
          </a:p>
          <a:p>
            <a:pPr marL="274320" lvl="0" indent="-133985" algn="l" rtl="0">
              <a:spcBef>
                <a:spcPts val="580"/>
              </a:spcBef>
              <a:spcAft>
                <a:spcPts val="0"/>
              </a:spcAft>
              <a:buSzPct val="85000"/>
              <a:buNone/>
            </a:pPr>
            <a:endParaRPr dirty="0">
              <a:latin typeface="Century Gothic"/>
              <a:ea typeface="Century Gothic"/>
              <a:cs typeface="Century Gothic"/>
              <a:sym typeface="Century Gothic"/>
            </a:endParaRPr>
          </a:p>
        </p:txBody>
      </p:sp>
      <p:pic>
        <p:nvPicPr>
          <p:cNvPr id="201" name="Google Shape;201;p9"/>
          <p:cNvPicPr preferRelativeResize="0"/>
          <p:nvPr/>
        </p:nvPicPr>
        <p:blipFill rotWithShape="1">
          <a:blip r:embed="rId3">
            <a:alphaModFix/>
          </a:blip>
          <a:srcRect l="25983" t="7784" r="66538" b="75066"/>
          <a:stretch/>
        </p:blipFill>
        <p:spPr>
          <a:xfrm>
            <a:off x="8299985" y="0"/>
            <a:ext cx="844015" cy="1088740"/>
          </a:xfrm>
          <a:prstGeom prst="rect">
            <a:avLst/>
          </a:prstGeom>
          <a:noFill/>
          <a:ln>
            <a:noFill/>
          </a:ln>
        </p:spPr>
      </p:pic>
    </p:spTree>
  </p:cSld>
  <p:clrMapOvr>
    <a:masterClrMapping/>
  </p:clrMapOvr>
  <p:transition advTm="46658">
    <p:wipe dir="r"/>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205"/>
        <p:cNvGrpSpPr/>
        <p:nvPr/>
      </p:nvGrpSpPr>
      <p:grpSpPr>
        <a:xfrm>
          <a:off x="0" y="0"/>
          <a:ext cx="0" cy="0"/>
          <a:chOff x="0" y="0"/>
          <a:chExt cx="0" cy="0"/>
        </a:xfrm>
      </p:grpSpPr>
      <p:sp>
        <p:nvSpPr>
          <p:cNvPr id="206" name="Google Shape;206;p10"/>
          <p:cNvSpPr txBox="1">
            <a:spLocks noGrp="1"/>
          </p:cNvSpPr>
          <p:nvPr>
            <p:ph type="title"/>
          </p:nvPr>
        </p:nvSpPr>
        <p:spPr>
          <a:xfrm>
            <a:off x="914400" y="188640"/>
            <a:ext cx="7772400" cy="792088"/>
          </a:xfrm>
          <a:prstGeom prst="rect">
            <a:avLst/>
          </a:prstGeom>
          <a:noFill/>
          <a:ln>
            <a:noFill/>
          </a:ln>
        </p:spPr>
        <p:txBody>
          <a:bodyPr spcFirstLastPara="1" wrap="square" lIns="91425" tIns="45700" rIns="91425" bIns="91425" anchor="b" anchorCtr="0">
            <a:normAutofit/>
          </a:bodyPr>
          <a:lstStyle/>
          <a:p>
            <a:pPr marL="0" lvl="0" indent="0" algn="l" rtl="0">
              <a:spcBef>
                <a:spcPts val="0"/>
              </a:spcBef>
              <a:spcAft>
                <a:spcPts val="0"/>
              </a:spcAft>
              <a:buClr>
                <a:schemeClr val="lt1"/>
              </a:buClr>
              <a:buSzPts val="4000"/>
              <a:buFont typeface="Century Gothic"/>
              <a:buNone/>
            </a:pPr>
            <a:r>
              <a:rPr lang="en-GB">
                <a:solidFill>
                  <a:schemeClr val="lt1"/>
                </a:solidFill>
                <a:latin typeface="Century Gothic"/>
                <a:ea typeface="Century Gothic"/>
                <a:cs typeface="Century Gothic"/>
                <a:sym typeface="Century Gothic"/>
              </a:rPr>
              <a:t>School Enrichment </a:t>
            </a:r>
            <a:endParaRPr/>
          </a:p>
        </p:txBody>
      </p:sp>
      <p:sp>
        <p:nvSpPr>
          <p:cNvPr id="207" name="Google Shape;207;p10"/>
          <p:cNvSpPr txBox="1">
            <a:spLocks noGrp="1"/>
          </p:cNvSpPr>
          <p:nvPr>
            <p:ph type="body" idx="1"/>
          </p:nvPr>
        </p:nvSpPr>
        <p:spPr>
          <a:xfrm>
            <a:off x="914400" y="1169368"/>
            <a:ext cx="7616952" cy="3961081"/>
          </a:xfrm>
          <a:prstGeom prst="rect">
            <a:avLst/>
          </a:prstGeom>
          <a:noFill/>
          <a:ln>
            <a:noFill/>
          </a:ln>
        </p:spPr>
        <p:txBody>
          <a:bodyPr spcFirstLastPara="1" wrap="square" lIns="91425" tIns="45700" rIns="91425" bIns="45700" anchor="t" anchorCtr="0">
            <a:normAutofit/>
          </a:bodyPr>
          <a:lstStyle/>
          <a:p>
            <a:pPr marL="274320" indent="-274320">
              <a:buSzPts val="2210"/>
            </a:pPr>
            <a:r>
              <a:rPr lang="en-GB" sz="1800" dirty="0">
                <a:solidFill>
                  <a:schemeClr val="tx1"/>
                </a:solidFill>
                <a:latin typeface="Century Gothic"/>
                <a:ea typeface="Century Gothic"/>
                <a:cs typeface="Century Gothic"/>
                <a:sym typeface="Century Gothic"/>
              </a:rPr>
              <a:t>Leading School Worship (Picture News, weekly)</a:t>
            </a:r>
          </a:p>
          <a:p>
            <a:pPr marL="274320" indent="-274320">
              <a:buSzPts val="2210"/>
            </a:pPr>
            <a:r>
              <a:rPr lang="en-GB" sz="1800" dirty="0">
                <a:solidFill>
                  <a:schemeClr val="tx1"/>
                </a:solidFill>
                <a:latin typeface="Century Gothic"/>
                <a:ea typeface="Century Gothic"/>
                <a:cs typeface="Century Gothic"/>
                <a:sym typeface="Century Gothic"/>
              </a:rPr>
              <a:t>Weekly Ukulele Lessons with Music Specialist</a:t>
            </a:r>
          </a:p>
          <a:p>
            <a:pPr marL="274320" indent="-274320">
              <a:buSzPts val="2210"/>
            </a:pPr>
            <a:r>
              <a:rPr lang="en-GB" sz="1800" dirty="0">
                <a:solidFill>
                  <a:schemeClr val="tx1"/>
                </a:solidFill>
                <a:latin typeface="Century Gothic"/>
                <a:ea typeface="Century Gothic"/>
                <a:cs typeface="Century Gothic"/>
                <a:sym typeface="Century Gothic"/>
              </a:rPr>
              <a:t>DT Trip to </a:t>
            </a:r>
            <a:r>
              <a:rPr lang="en-GB" sz="1800" dirty="0" err="1">
                <a:solidFill>
                  <a:schemeClr val="tx1"/>
                </a:solidFill>
                <a:latin typeface="Century Gothic"/>
                <a:ea typeface="Century Gothic"/>
                <a:cs typeface="Century Gothic"/>
                <a:sym typeface="Century Gothic"/>
              </a:rPr>
              <a:t>Woodoaks</a:t>
            </a:r>
            <a:r>
              <a:rPr lang="en-GB" sz="1800" dirty="0">
                <a:solidFill>
                  <a:schemeClr val="tx1"/>
                </a:solidFill>
                <a:latin typeface="Century Gothic"/>
                <a:ea typeface="Century Gothic"/>
                <a:cs typeface="Century Gothic"/>
                <a:sym typeface="Century Gothic"/>
              </a:rPr>
              <a:t>, Weds 11</a:t>
            </a:r>
            <a:r>
              <a:rPr lang="en-GB" sz="1800" baseline="30000" dirty="0">
                <a:solidFill>
                  <a:schemeClr val="tx1"/>
                </a:solidFill>
                <a:latin typeface="Century Gothic"/>
                <a:ea typeface="Century Gothic"/>
                <a:cs typeface="Century Gothic"/>
                <a:sym typeface="Century Gothic"/>
              </a:rPr>
              <a:t>th</a:t>
            </a:r>
            <a:r>
              <a:rPr lang="en-GB" sz="1800" dirty="0">
                <a:solidFill>
                  <a:schemeClr val="tx1"/>
                </a:solidFill>
                <a:latin typeface="Century Gothic"/>
                <a:ea typeface="Century Gothic"/>
                <a:cs typeface="Century Gothic"/>
                <a:sym typeface="Century Gothic"/>
              </a:rPr>
              <a:t> December</a:t>
            </a:r>
          </a:p>
          <a:p>
            <a:pPr marL="274320" lvl="0" indent="-274320" algn="l" rtl="0">
              <a:spcBef>
                <a:spcPts val="580"/>
              </a:spcBef>
              <a:spcAft>
                <a:spcPts val="0"/>
              </a:spcAft>
              <a:buSzPts val="2210"/>
              <a:buChar char="⚫"/>
            </a:pPr>
            <a:r>
              <a:rPr lang="en-GB" sz="1800" dirty="0">
                <a:solidFill>
                  <a:schemeClr val="tx1"/>
                </a:solidFill>
                <a:latin typeface="Century Gothic"/>
                <a:ea typeface="Century Gothic"/>
                <a:cs typeface="Century Gothic"/>
                <a:sym typeface="Century Gothic"/>
              </a:rPr>
              <a:t>Woodrow Residential, 12</a:t>
            </a:r>
            <a:r>
              <a:rPr lang="en-GB" sz="1800" baseline="30000" dirty="0">
                <a:solidFill>
                  <a:schemeClr val="tx1"/>
                </a:solidFill>
                <a:latin typeface="Century Gothic"/>
                <a:ea typeface="Century Gothic"/>
                <a:cs typeface="Century Gothic"/>
                <a:sym typeface="Century Gothic"/>
              </a:rPr>
              <a:t>th</a:t>
            </a:r>
            <a:r>
              <a:rPr lang="en-GB" sz="1800" dirty="0">
                <a:solidFill>
                  <a:schemeClr val="tx1"/>
                </a:solidFill>
                <a:latin typeface="Century Gothic"/>
                <a:ea typeface="Century Gothic"/>
                <a:cs typeface="Century Gothic"/>
                <a:sym typeface="Century Gothic"/>
              </a:rPr>
              <a:t> – 13</a:t>
            </a:r>
            <a:r>
              <a:rPr lang="en-GB" sz="1800" baseline="30000" dirty="0">
                <a:solidFill>
                  <a:schemeClr val="tx1"/>
                </a:solidFill>
                <a:latin typeface="Century Gothic"/>
                <a:ea typeface="Century Gothic"/>
                <a:cs typeface="Century Gothic"/>
                <a:sym typeface="Century Gothic"/>
              </a:rPr>
              <a:t>th</a:t>
            </a:r>
            <a:r>
              <a:rPr lang="en-GB" sz="1800" dirty="0">
                <a:solidFill>
                  <a:schemeClr val="tx1"/>
                </a:solidFill>
                <a:latin typeface="Century Gothic"/>
                <a:ea typeface="Century Gothic"/>
                <a:cs typeface="Century Gothic"/>
                <a:sym typeface="Century Gothic"/>
              </a:rPr>
              <a:t> March</a:t>
            </a:r>
            <a:endParaRPr sz="1800" dirty="0">
              <a:solidFill>
                <a:schemeClr val="tx1"/>
              </a:solidFill>
            </a:endParaRPr>
          </a:p>
          <a:p>
            <a:pPr marL="274320" lvl="0" indent="-274320" algn="l" rtl="0">
              <a:spcBef>
                <a:spcPts val="580"/>
              </a:spcBef>
              <a:spcAft>
                <a:spcPts val="0"/>
              </a:spcAft>
              <a:buSzPts val="2210"/>
              <a:buChar char="⚫"/>
            </a:pPr>
            <a:r>
              <a:rPr lang="en-GB" sz="1800" dirty="0">
                <a:solidFill>
                  <a:schemeClr val="tx1"/>
                </a:solidFill>
                <a:latin typeface="Century Gothic"/>
                <a:ea typeface="Century Gothic"/>
                <a:cs typeface="Century Gothic"/>
                <a:sym typeface="Century Gothic"/>
              </a:rPr>
              <a:t>Cooking, Sewing and Sculpture</a:t>
            </a:r>
            <a:endParaRPr sz="1800" dirty="0">
              <a:solidFill>
                <a:schemeClr val="tx1"/>
              </a:solidFill>
            </a:endParaRPr>
          </a:p>
          <a:p>
            <a:pPr marL="274320" lvl="0" indent="-274320" algn="l" rtl="0">
              <a:spcBef>
                <a:spcPts val="580"/>
              </a:spcBef>
              <a:spcAft>
                <a:spcPts val="0"/>
              </a:spcAft>
              <a:buSzPts val="2210"/>
              <a:buChar char="⚫"/>
            </a:pPr>
            <a:r>
              <a:rPr lang="en-GB" sz="1800" dirty="0">
                <a:solidFill>
                  <a:schemeClr val="tx1"/>
                </a:solidFill>
                <a:latin typeface="Century Gothic"/>
                <a:ea typeface="Century Gothic"/>
                <a:cs typeface="Century Gothic"/>
                <a:sym typeface="Century Gothic"/>
              </a:rPr>
              <a:t>Play Leaders (TBC)</a:t>
            </a:r>
          </a:p>
          <a:p>
            <a:pPr marL="274320" lvl="0" indent="-274320" algn="l" rtl="0">
              <a:spcBef>
                <a:spcPts val="580"/>
              </a:spcBef>
              <a:spcAft>
                <a:spcPts val="0"/>
              </a:spcAft>
              <a:buSzPts val="2210"/>
              <a:buChar char="⚫"/>
            </a:pPr>
            <a:r>
              <a:rPr lang="en-GB" sz="1800" dirty="0">
                <a:solidFill>
                  <a:schemeClr val="tx1"/>
                </a:solidFill>
                <a:latin typeface="Century Gothic"/>
                <a:ea typeface="Century Gothic"/>
                <a:cs typeface="Century Gothic"/>
                <a:sym typeface="Century Gothic"/>
              </a:rPr>
              <a:t>Y5 Fun Run</a:t>
            </a:r>
          </a:p>
          <a:p>
            <a:pPr marL="274320" lvl="0" indent="-274320" algn="l" rtl="0">
              <a:spcBef>
                <a:spcPts val="580"/>
              </a:spcBef>
              <a:spcAft>
                <a:spcPts val="0"/>
              </a:spcAft>
              <a:buSzPts val="2210"/>
              <a:buChar char="⚫"/>
            </a:pPr>
            <a:r>
              <a:rPr lang="en-GB" sz="1800" dirty="0">
                <a:solidFill>
                  <a:schemeClr val="tx1"/>
                </a:solidFill>
                <a:latin typeface="Century Gothic"/>
                <a:ea typeface="Century Gothic"/>
                <a:cs typeface="Century Gothic"/>
                <a:sym typeface="Century Gothic"/>
              </a:rPr>
              <a:t>Tag Rugby Tournament</a:t>
            </a:r>
          </a:p>
          <a:p>
            <a:pPr marL="274320" lvl="0" indent="-274320" algn="l" rtl="0">
              <a:spcBef>
                <a:spcPts val="580"/>
              </a:spcBef>
              <a:spcAft>
                <a:spcPts val="0"/>
              </a:spcAft>
              <a:buSzPts val="2210"/>
              <a:buChar char="⚫"/>
            </a:pPr>
            <a:r>
              <a:rPr lang="en-GB" sz="1800" dirty="0">
                <a:solidFill>
                  <a:schemeClr val="tx1"/>
                </a:solidFill>
                <a:latin typeface="Century Gothic"/>
                <a:ea typeface="Century Gothic"/>
                <a:cs typeface="Century Gothic"/>
                <a:sym typeface="Century Gothic"/>
              </a:rPr>
              <a:t>River Chess Trip</a:t>
            </a:r>
          </a:p>
          <a:p>
            <a:pPr marL="274320" lvl="0" indent="-274320" algn="l" rtl="0">
              <a:spcBef>
                <a:spcPts val="580"/>
              </a:spcBef>
              <a:spcAft>
                <a:spcPts val="0"/>
              </a:spcAft>
              <a:buSzPts val="2210"/>
              <a:buChar char="⚫"/>
            </a:pPr>
            <a:r>
              <a:rPr lang="en-GB" sz="1800" dirty="0">
                <a:solidFill>
                  <a:schemeClr val="tx1"/>
                </a:solidFill>
                <a:latin typeface="Century Gothic"/>
                <a:ea typeface="Century Gothic"/>
                <a:cs typeface="Century Gothic"/>
                <a:sym typeface="Century Gothic"/>
              </a:rPr>
              <a:t>Forest School on the Common</a:t>
            </a:r>
            <a:endParaRPr sz="1800" dirty="0">
              <a:solidFill>
                <a:schemeClr val="tx1"/>
              </a:solidFill>
              <a:latin typeface="Century Gothic"/>
              <a:ea typeface="Century Gothic"/>
              <a:cs typeface="Century Gothic"/>
              <a:sym typeface="Century Gothic"/>
            </a:endParaRPr>
          </a:p>
          <a:p>
            <a:pPr marL="274320" lvl="0" indent="-231140" algn="l" rtl="0">
              <a:spcBef>
                <a:spcPts val="580"/>
              </a:spcBef>
              <a:spcAft>
                <a:spcPts val="0"/>
              </a:spcAft>
              <a:buSzPts val="1530"/>
              <a:buFont typeface="Century Gothic"/>
              <a:buChar char="⚫"/>
            </a:pPr>
            <a:endParaRPr dirty="0">
              <a:latin typeface="Century Gothic"/>
              <a:ea typeface="Century Gothic"/>
              <a:cs typeface="Century Gothic"/>
              <a:sym typeface="Century Gothic"/>
            </a:endParaRPr>
          </a:p>
        </p:txBody>
      </p:sp>
      <p:pic>
        <p:nvPicPr>
          <p:cNvPr id="208" name="Google Shape;208;p10"/>
          <p:cNvPicPr preferRelativeResize="0"/>
          <p:nvPr/>
        </p:nvPicPr>
        <p:blipFill rotWithShape="1">
          <a:blip r:embed="rId3">
            <a:alphaModFix/>
          </a:blip>
          <a:srcRect l="25983" t="7784" r="66538" b="75066"/>
          <a:stretch/>
        </p:blipFill>
        <p:spPr>
          <a:xfrm>
            <a:off x="8299985" y="0"/>
            <a:ext cx="844015" cy="1088740"/>
          </a:xfrm>
          <a:prstGeom prst="rect">
            <a:avLst/>
          </a:prstGeom>
          <a:noFill/>
          <a:ln>
            <a:noFill/>
          </a:ln>
        </p:spPr>
      </p:pic>
    </p:spTree>
  </p:cSld>
  <p:clrMapOvr>
    <a:masterClrMapping/>
  </p:clrMapOvr>
  <p:transition advTm="37069">
    <p:wipe dir="r"/>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95A3A4B-6C9B-7305-C3DA-929C8715B154}"/>
              </a:ext>
            </a:extLst>
          </p:cNvPr>
          <p:cNvSpPr txBox="1">
            <a:spLocks/>
          </p:cNvSpPr>
          <p:nvPr/>
        </p:nvSpPr>
        <p:spPr>
          <a:xfrm>
            <a:off x="146304" y="-135890"/>
            <a:ext cx="8997696" cy="1251458"/>
          </a:xfrm>
          <a:prstGeom prst="rect">
            <a:avLst/>
          </a:prstGeom>
          <a:noFill/>
          <a:ln>
            <a:noFill/>
          </a:ln>
        </p:spPr>
        <p:txBody>
          <a:bodyPr spcFirstLastPara="1" wrap="square" lIns="91425" tIns="45700" rIns="91425" bIns="91425" anchor="b" anchorCtr="0">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chemeClr val="dk2"/>
              </a:buClr>
              <a:buSzPts val="1800"/>
              <a:buFont typeface="Libre Franklin"/>
              <a:buNone/>
              <a:defRPr sz="4000" b="0" i="0" u="none" strike="noStrike" cap="none">
                <a:solidFill>
                  <a:schemeClr val="dk2"/>
                </a:solidFill>
                <a:latin typeface="Libre Franklin"/>
                <a:ea typeface="Libre Franklin"/>
                <a:cs typeface="Libre Franklin"/>
                <a:sym typeface="Libre Franklin"/>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r>
              <a:rPr lang="en-US" sz="1200" dirty="0">
                <a:solidFill>
                  <a:schemeClr val="bg1"/>
                </a:solidFill>
                <a:latin typeface="Century Gothic" panose="020B0502020202020204" pitchFamily="34" charset="0"/>
              </a:rPr>
              <a:t>Seesaw is the online learning journal that we will use in every class from Nursery-Year 6. This platform allows us to record learning digitally, set homework tasks to be completed by your child, and provides a home-school connection; families can communicate with their child’s class teacher through the app/account, and teachers can post announcements for family updates. </a:t>
            </a:r>
            <a:r>
              <a:rPr lang="en-US" sz="1200" b="1" dirty="0">
                <a:solidFill>
                  <a:schemeClr val="bg1"/>
                </a:solidFill>
                <a:latin typeface="Century Gothic" panose="020B0502020202020204" pitchFamily="34" charset="0"/>
              </a:rPr>
              <a:t>There are two accounts available for Seesaw and you should familiarise yourself with these, so that you choose the correct one for use as a family member. </a:t>
            </a:r>
            <a:endParaRPr lang="en-GB" sz="1200" b="1" dirty="0">
              <a:solidFill>
                <a:schemeClr val="bg1"/>
              </a:solidFill>
            </a:endParaRPr>
          </a:p>
        </p:txBody>
      </p:sp>
      <p:sp>
        <p:nvSpPr>
          <p:cNvPr id="4" name="Text Placeholder 2">
            <a:extLst>
              <a:ext uri="{FF2B5EF4-FFF2-40B4-BE49-F238E27FC236}">
                <a16:creationId xmlns:a16="http://schemas.microsoft.com/office/drawing/2014/main" id="{425B9846-38CB-F7FD-A526-3AA2CEE217A8}"/>
              </a:ext>
            </a:extLst>
          </p:cNvPr>
          <p:cNvSpPr txBox="1">
            <a:spLocks/>
          </p:cNvSpPr>
          <p:nvPr/>
        </p:nvSpPr>
        <p:spPr>
          <a:xfrm>
            <a:off x="5946234" y="1536192"/>
            <a:ext cx="3051461" cy="5231638"/>
          </a:xfrm>
          <a:prstGeom prst="rect">
            <a:avLst/>
          </a:prstGeom>
        </p:spPr>
        <p:txBody>
          <a:bodyPr>
            <a:normAutofit fontScale="40000" lnSpcReduction="20000"/>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spcAft>
                <a:spcPts val="800"/>
              </a:spcAft>
            </a:pPr>
            <a:r>
              <a:rPr lang="en-US" sz="3400" dirty="0">
                <a:latin typeface="Century Gothic" panose="020B0502020202020204" pitchFamily="34" charset="0"/>
              </a:rPr>
              <a:t>You have been sent an invitation to connect to your child’s class Seesaw account and, once approved by your child’s class teacher, you will be able to view your child’s learning journal. </a:t>
            </a:r>
          </a:p>
          <a:p>
            <a:pPr>
              <a:spcAft>
                <a:spcPts val="800"/>
              </a:spcAft>
            </a:pPr>
            <a:r>
              <a:rPr lang="en-US" sz="3400" dirty="0">
                <a:latin typeface="Century Gothic" panose="020B0502020202020204" pitchFamily="34" charset="0"/>
              </a:rPr>
              <a:t>Please note, we ask you to use the Seesaw message function respectfully and to only use this to communicate on your child’s learning journey. If you need to communicate with your child’s class teacher for any other reason, please send an email via the school office. </a:t>
            </a:r>
            <a:r>
              <a:rPr lang="en-US" sz="3400" b="1" u="sng" dirty="0">
                <a:solidFill>
                  <a:srgbClr val="0563C1"/>
                </a:solidFill>
                <a:latin typeface="Century Gothic" panose="020B0502020202020204" pitchFamily="34" charset="0"/>
                <a:hlinkClick r:id="rId2"/>
              </a:rPr>
              <a:t>admin@christchurchschool.herts.sch.uk</a:t>
            </a:r>
            <a:endParaRPr lang="en-US" sz="3400" b="1" u="sng" dirty="0">
              <a:solidFill>
                <a:srgbClr val="0563C1"/>
              </a:solidFill>
              <a:latin typeface="Century Gothic" panose="020B0502020202020204" pitchFamily="34" charset="0"/>
            </a:endParaRPr>
          </a:p>
          <a:p>
            <a:pPr>
              <a:spcAft>
                <a:spcPts val="800"/>
              </a:spcAft>
            </a:pPr>
            <a:r>
              <a:rPr lang="en-US" sz="3400" dirty="0">
                <a:latin typeface="Century Gothic" panose="020B0502020202020204" pitchFamily="34" charset="0"/>
              </a:rPr>
              <a:t>Individual child codes must be used to upload photographs of homework and any other home learning you would like to share with us. A printed QR code has (or will be) provided by the class teacher(s). </a:t>
            </a:r>
            <a:endParaRPr lang="en-GB" dirty="0"/>
          </a:p>
        </p:txBody>
      </p:sp>
      <p:pic>
        <p:nvPicPr>
          <p:cNvPr id="5" name="Picture 4">
            <a:extLst>
              <a:ext uri="{FF2B5EF4-FFF2-40B4-BE49-F238E27FC236}">
                <a16:creationId xmlns:a16="http://schemas.microsoft.com/office/drawing/2014/main" id="{2C0A4ACB-D8B6-B31A-03C7-794F95DAAAF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6304" y="1380744"/>
            <a:ext cx="5799931" cy="3265361"/>
          </a:xfrm>
          <a:prstGeom prst="rect">
            <a:avLst/>
          </a:prstGeom>
          <a:noFill/>
          <a:ln>
            <a:no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54953080"/>
      </p:ext>
    </p:extLst>
  </p:cSld>
  <p:clrMapOvr>
    <a:masterClrMapping/>
  </p:clrMapOvr>
  <p:transition>
    <p:wipe dir="r"/>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3" name="Google Shape;213;p11"/>
          <p:cNvSpPr txBox="1">
            <a:spLocks noGrp="1"/>
          </p:cNvSpPr>
          <p:nvPr>
            <p:ph type="title"/>
          </p:nvPr>
        </p:nvSpPr>
        <p:spPr>
          <a:xfrm>
            <a:off x="914400" y="274638"/>
            <a:ext cx="7772400" cy="778098"/>
          </a:xfrm>
          <a:prstGeom prst="rect">
            <a:avLst/>
          </a:prstGeom>
          <a:noFill/>
          <a:ln>
            <a:noFill/>
          </a:ln>
        </p:spPr>
        <p:txBody>
          <a:bodyPr spcFirstLastPara="1" wrap="square" lIns="91425" tIns="45700" rIns="91425" bIns="91425" anchor="b" anchorCtr="0">
            <a:normAutofit/>
          </a:bodyPr>
          <a:lstStyle/>
          <a:p>
            <a:pPr marL="0" lvl="0" indent="0" algn="l" rtl="0">
              <a:spcBef>
                <a:spcPts val="0"/>
              </a:spcBef>
              <a:spcAft>
                <a:spcPts val="0"/>
              </a:spcAft>
              <a:buClr>
                <a:schemeClr val="lt1"/>
              </a:buClr>
              <a:buSzPts val="4000"/>
              <a:buFont typeface="Century Gothic"/>
              <a:buNone/>
            </a:pPr>
            <a:r>
              <a:rPr lang="en-GB">
                <a:solidFill>
                  <a:schemeClr val="lt1"/>
                </a:solidFill>
                <a:latin typeface="Century Gothic"/>
                <a:ea typeface="Century Gothic"/>
                <a:cs typeface="Century Gothic"/>
                <a:sym typeface="Century Gothic"/>
              </a:rPr>
              <a:t>Woodrow</a:t>
            </a:r>
            <a:endParaRPr/>
          </a:p>
        </p:txBody>
      </p:sp>
      <p:sp>
        <p:nvSpPr>
          <p:cNvPr id="214" name="Google Shape;214;p11"/>
          <p:cNvSpPr txBox="1">
            <a:spLocks noGrp="1"/>
          </p:cNvSpPr>
          <p:nvPr>
            <p:ph type="body" idx="1"/>
          </p:nvPr>
        </p:nvSpPr>
        <p:spPr>
          <a:xfrm>
            <a:off x="914400" y="1447800"/>
            <a:ext cx="7772400" cy="4572000"/>
          </a:xfrm>
          <a:prstGeom prst="rect">
            <a:avLst/>
          </a:prstGeom>
          <a:noFill/>
          <a:ln>
            <a:noFill/>
          </a:ln>
        </p:spPr>
        <p:txBody>
          <a:bodyPr spcFirstLastPara="1" wrap="square" lIns="91425" tIns="45700" rIns="91425" bIns="45700" anchor="t" anchorCtr="0">
            <a:normAutofit/>
          </a:bodyPr>
          <a:lstStyle/>
          <a:p>
            <a:pPr marL="274320" lvl="0" indent="-274320" algn="l" rtl="0">
              <a:spcBef>
                <a:spcPts val="580"/>
              </a:spcBef>
              <a:spcAft>
                <a:spcPts val="0"/>
              </a:spcAft>
              <a:buSzPts val="2210"/>
              <a:buChar char="⚫"/>
            </a:pPr>
            <a:r>
              <a:rPr lang="en-GB" dirty="0">
                <a:latin typeface="Century Gothic"/>
                <a:ea typeface="Century Gothic"/>
                <a:cs typeface="Century Gothic"/>
                <a:sym typeface="Century Gothic"/>
              </a:rPr>
              <a:t>12</a:t>
            </a:r>
            <a:r>
              <a:rPr lang="en-GB" baseline="30000" dirty="0">
                <a:latin typeface="Century Gothic"/>
                <a:ea typeface="Century Gothic"/>
                <a:cs typeface="Century Gothic"/>
                <a:sym typeface="Century Gothic"/>
              </a:rPr>
              <a:t>th</a:t>
            </a:r>
            <a:r>
              <a:rPr lang="en-GB" dirty="0">
                <a:latin typeface="Century Gothic"/>
                <a:ea typeface="Century Gothic"/>
                <a:cs typeface="Century Gothic"/>
                <a:sym typeface="Century Gothic"/>
              </a:rPr>
              <a:t> – 13</a:t>
            </a:r>
            <a:r>
              <a:rPr lang="en-GB" baseline="30000" dirty="0">
                <a:latin typeface="Century Gothic"/>
                <a:ea typeface="Century Gothic"/>
                <a:cs typeface="Century Gothic"/>
                <a:sym typeface="Century Gothic"/>
              </a:rPr>
              <a:t>th</a:t>
            </a:r>
            <a:r>
              <a:rPr lang="en-GB" dirty="0">
                <a:latin typeface="Century Gothic"/>
                <a:ea typeface="Century Gothic"/>
                <a:cs typeface="Century Gothic"/>
                <a:sym typeface="Century Gothic"/>
              </a:rPr>
              <a:t> March 2025</a:t>
            </a:r>
          </a:p>
          <a:p>
            <a:pPr marL="274320" lvl="0" indent="-274320" algn="l" rtl="0">
              <a:spcBef>
                <a:spcPts val="580"/>
              </a:spcBef>
              <a:spcAft>
                <a:spcPts val="0"/>
              </a:spcAft>
              <a:buSzPts val="2210"/>
              <a:buChar char="⚫"/>
            </a:pPr>
            <a:r>
              <a:rPr lang="en-GB" dirty="0">
                <a:latin typeface="Century Gothic"/>
                <a:ea typeface="Century Gothic"/>
                <a:cs typeface="Century Gothic"/>
                <a:sym typeface="Century Gothic"/>
              </a:rPr>
              <a:t>Drop off on Wednesday at 10am with a packed lunch.</a:t>
            </a:r>
            <a:endParaRPr dirty="0"/>
          </a:p>
          <a:p>
            <a:pPr marL="274320" lvl="0" indent="-274320" algn="l" rtl="0">
              <a:spcBef>
                <a:spcPts val="580"/>
              </a:spcBef>
              <a:spcAft>
                <a:spcPts val="0"/>
              </a:spcAft>
              <a:buSzPts val="2210"/>
              <a:buChar char="⚫"/>
            </a:pPr>
            <a:r>
              <a:rPr lang="en-GB" dirty="0">
                <a:latin typeface="Century Gothic"/>
                <a:ea typeface="Century Gothic"/>
                <a:cs typeface="Century Gothic"/>
                <a:sym typeface="Century Gothic"/>
              </a:rPr>
              <a:t>Collection on Thursday 13</a:t>
            </a:r>
            <a:r>
              <a:rPr lang="en-GB" baseline="30000" dirty="0">
                <a:latin typeface="Century Gothic"/>
                <a:ea typeface="Century Gothic"/>
                <a:cs typeface="Century Gothic"/>
                <a:sym typeface="Century Gothic"/>
              </a:rPr>
              <a:t>th</a:t>
            </a:r>
            <a:r>
              <a:rPr lang="en-GB" dirty="0">
                <a:latin typeface="Century Gothic"/>
                <a:ea typeface="Century Gothic"/>
                <a:cs typeface="Century Gothic"/>
                <a:sym typeface="Century Gothic"/>
              </a:rPr>
              <a:t> at 2pm.</a:t>
            </a:r>
          </a:p>
          <a:p>
            <a:pPr marL="274320" lvl="0" indent="-274320" algn="l" rtl="0">
              <a:spcBef>
                <a:spcPts val="580"/>
              </a:spcBef>
              <a:spcAft>
                <a:spcPts val="0"/>
              </a:spcAft>
              <a:buSzPts val="2210"/>
              <a:buChar char="⚫"/>
            </a:pPr>
            <a:r>
              <a:rPr lang="en-GB" dirty="0">
                <a:latin typeface="Century Gothic"/>
                <a:sym typeface="Century Gothic"/>
              </a:rPr>
              <a:t>More information to come nearer the time</a:t>
            </a:r>
            <a:endParaRPr dirty="0"/>
          </a:p>
          <a:p>
            <a:pPr marL="274320" lvl="0" indent="-133985" algn="l" rtl="0">
              <a:spcBef>
                <a:spcPts val="580"/>
              </a:spcBef>
              <a:spcAft>
                <a:spcPts val="0"/>
              </a:spcAft>
              <a:buSzPts val="2210"/>
              <a:buNone/>
            </a:pPr>
            <a:endParaRPr dirty="0">
              <a:latin typeface="Century Gothic"/>
              <a:ea typeface="Century Gothic"/>
              <a:cs typeface="Century Gothic"/>
              <a:sym typeface="Century Gothic"/>
            </a:endParaRPr>
          </a:p>
          <a:p>
            <a:pPr marL="274320" lvl="0" indent="-133985" algn="l" rtl="0">
              <a:spcBef>
                <a:spcPts val="580"/>
              </a:spcBef>
              <a:spcAft>
                <a:spcPts val="0"/>
              </a:spcAft>
              <a:buSzPts val="2210"/>
              <a:buNone/>
            </a:pPr>
            <a:endParaRPr dirty="0"/>
          </a:p>
        </p:txBody>
      </p:sp>
    </p:spTree>
  </p:cSld>
  <p:clrMapOvr>
    <a:masterClrMapping/>
  </p:clrMapOvr>
  <p:transition advTm="35466">
    <p:wipe dir="r"/>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7CAC4348-D3E1-B8E9-F7F0-A968C3C43864}"/>
              </a:ext>
            </a:extLst>
          </p:cNvPr>
          <p:cNvSpPr txBox="1"/>
          <p:nvPr/>
        </p:nvSpPr>
        <p:spPr>
          <a:xfrm>
            <a:off x="812800" y="1648177"/>
            <a:ext cx="7800622" cy="923330"/>
          </a:xfrm>
          <a:prstGeom prst="rect">
            <a:avLst/>
          </a:prstGeom>
          <a:noFill/>
        </p:spPr>
        <p:txBody>
          <a:bodyPr wrap="square">
            <a:spAutoFit/>
          </a:bodyPr>
          <a:lstStyle/>
          <a:p>
            <a:pPr marL="0" marR="0" indent="0" algn="l">
              <a:spcBef>
                <a:spcPts val="0"/>
              </a:spcBef>
              <a:spcAft>
                <a:spcPts val="0"/>
              </a:spcAft>
              <a:buNone/>
            </a:pPr>
            <a:r>
              <a:rPr lang="en-GB" sz="1800" b="0" i="0" dirty="0">
                <a:solidFill>
                  <a:srgbClr val="000000"/>
                </a:solidFill>
                <a:effectLst/>
                <a:latin typeface="Century Gothic" panose="020B0502020202020204" pitchFamily="34" charset="0"/>
              </a:rPr>
              <a:t>Please remember that mobile phones are not permitted to be used inside the school building by parents/carers and/or visitors when school is in operation, including during after-school clubs. </a:t>
            </a:r>
            <a:endParaRPr lang="en-GB" sz="1800" b="0" i="0" dirty="0">
              <a:solidFill>
                <a:srgbClr val="000000"/>
              </a:solidFill>
              <a:effectLst/>
              <a:latin typeface="Calibri" panose="020F0502020204030204" pitchFamily="34" charset="0"/>
            </a:endParaRPr>
          </a:p>
        </p:txBody>
      </p:sp>
      <p:sp>
        <p:nvSpPr>
          <p:cNvPr id="2" name="TextBox 1">
            <a:extLst>
              <a:ext uri="{FF2B5EF4-FFF2-40B4-BE49-F238E27FC236}">
                <a16:creationId xmlns:a16="http://schemas.microsoft.com/office/drawing/2014/main" id="{619877AE-7862-A312-83AF-91E62B5DE1CD}"/>
              </a:ext>
            </a:extLst>
          </p:cNvPr>
          <p:cNvSpPr txBox="1"/>
          <p:nvPr/>
        </p:nvSpPr>
        <p:spPr>
          <a:xfrm>
            <a:off x="632178" y="214488"/>
            <a:ext cx="6782626" cy="523220"/>
          </a:xfrm>
          <a:prstGeom prst="rect">
            <a:avLst/>
          </a:prstGeom>
          <a:noFill/>
        </p:spPr>
        <p:txBody>
          <a:bodyPr wrap="none" rtlCol="0">
            <a:spAutoFit/>
          </a:bodyPr>
          <a:lstStyle/>
          <a:p>
            <a:r>
              <a:rPr lang="en-GB" sz="2800" dirty="0">
                <a:solidFill>
                  <a:schemeClr val="bg1"/>
                </a:solidFill>
              </a:rPr>
              <a:t>Mobile phones – parents/carers &amp; visitors</a:t>
            </a:r>
            <a:endParaRPr lang="en-US" sz="2800" dirty="0">
              <a:solidFill>
                <a:schemeClr val="bg1"/>
              </a:solidFill>
            </a:endParaRPr>
          </a:p>
        </p:txBody>
      </p:sp>
    </p:spTree>
    <p:extLst>
      <p:ext uri="{BB962C8B-B14F-4D97-AF65-F5344CB8AC3E}">
        <p14:creationId xmlns:p14="http://schemas.microsoft.com/office/powerpoint/2010/main" val="227359923"/>
      </p:ext>
    </p:extLst>
  </p:cSld>
  <p:clrMapOvr>
    <a:masterClrMapping/>
  </p:clrMapOvr>
  <p:transition>
    <p:wipe dir="r"/>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262E5C-7438-44FF-7E76-A640FB2E4F48}"/>
              </a:ext>
            </a:extLst>
          </p:cNvPr>
          <p:cNvSpPr>
            <a:spLocks noGrp="1"/>
          </p:cNvSpPr>
          <p:nvPr>
            <p:ph type="title"/>
          </p:nvPr>
        </p:nvSpPr>
        <p:spPr>
          <a:xfrm>
            <a:off x="778934" y="0"/>
            <a:ext cx="7772400" cy="1143000"/>
          </a:xfrm>
        </p:spPr>
        <p:txBody>
          <a:bodyPr/>
          <a:lstStyle/>
          <a:p>
            <a:r>
              <a:rPr lang="en-GB" dirty="0">
                <a:solidFill>
                  <a:schemeClr val="bg1"/>
                </a:solidFill>
              </a:rPr>
              <a:t>Volunteering at school</a:t>
            </a:r>
            <a:endParaRPr lang="en-US" dirty="0">
              <a:solidFill>
                <a:schemeClr val="bg1"/>
              </a:solidFill>
            </a:endParaRPr>
          </a:p>
        </p:txBody>
      </p:sp>
      <p:sp>
        <p:nvSpPr>
          <p:cNvPr id="3" name="Text Placeholder 2">
            <a:extLst>
              <a:ext uri="{FF2B5EF4-FFF2-40B4-BE49-F238E27FC236}">
                <a16:creationId xmlns:a16="http://schemas.microsoft.com/office/drawing/2014/main" id="{88D92520-B04E-FFAF-112B-5E3AA964E9C7}"/>
              </a:ext>
            </a:extLst>
          </p:cNvPr>
          <p:cNvSpPr>
            <a:spLocks noGrp="1"/>
          </p:cNvSpPr>
          <p:nvPr>
            <p:ph type="body" idx="1"/>
          </p:nvPr>
        </p:nvSpPr>
        <p:spPr>
          <a:xfrm>
            <a:off x="135467" y="1447800"/>
            <a:ext cx="8861777" cy="4572000"/>
          </a:xfrm>
        </p:spPr>
        <p:txBody>
          <a:bodyPr/>
          <a:lstStyle/>
          <a:p>
            <a:pPr marL="131445" indent="0" algn="ctr" rtl="0">
              <a:spcBef>
                <a:spcPts val="0"/>
              </a:spcBef>
              <a:spcAft>
                <a:spcPts val="0"/>
              </a:spcAft>
              <a:buNone/>
            </a:pPr>
            <a:r>
              <a:rPr lang="en-GB" sz="1800" b="0" i="0" u="none" strike="noStrike" dirty="0">
                <a:solidFill>
                  <a:srgbClr val="000000"/>
                </a:solidFill>
                <a:effectLst/>
                <a:latin typeface="Century Gothic" panose="020B0502020202020204" pitchFamily="34" charset="0"/>
              </a:rPr>
              <a:t>We will manage all parent volunteers centrally via the office this year. </a:t>
            </a:r>
          </a:p>
          <a:p>
            <a:pPr marL="131445" indent="0" algn="ctr" rtl="0">
              <a:spcBef>
                <a:spcPts val="0"/>
              </a:spcBef>
              <a:spcAft>
                <a:spcPts val="0"/>
              </a:spcAft>
              <a:buNone/>
            </a:pPr>
            <a:endParaRPr lang="en-GB" sz="1800" b="0" i="0" u="none" strike="noStrike" dirty="0">
              <a:solidFill>
                <a:srgbClr val="000000"/>
              </a:solidFill>
              <a:effectLst/>
              <a:latin typeface="Century Gothic" panose="020B0502020202020204" pitchFamily="34" charset="0"/>
            </a:endParaRPr>
          </a:p>
          <a:p>
            <a:pPr marL="131445" indent="0" algn="ctr" rtl="0">
              <a:spcBef>
                <a:spcPts val="0"/>
              </a:spcBef>
              <a:spcAft>
                <a:spcPts val="0"/>
              </a:spcAft>
              <a:buNone/>
            </a:pPr>
            <a:r>
              <a:rPr lang="en-GB" sz="1800" b="0" i="0" u="none" strike="noStrike" dirty="0">
                <a:solidFill>
                  <a:srgbClr val="000000"/>
                </a:solidFill>
                <a:effectLst/>
                <a:latin typeface="Century Gothic" panose="020B0502020202020204" pitchFamily="34" charset="0"/>
              </a:rPr>
              <a:t>Please sign up to any of the roles and we will get in touch with you if your support is required.  </a:t>
            </a:r>
            <a:endParaRPr lang="en-GB" b="0" dirty="0">
              <a:effectLst/>
            </a:endParaRPr>
          </a:p>
          <a:p>
            <a:pPr marL="131445" indent="0" algn="ctr" rtl="0">
              <a:spcBef>
                <a:spcPts val="0"/>
              </a:spcBef>
              <a:spcAft>
                <a:spcPts val="0"/>
              </a:spcAft>
              <a:buNone/>
            </a:pPr>
            <a:endParaRPr lang="en-GB" sz="1800" u="none" strike="noStrike" dirty="0">
              <a:solidFill>
                <a:srgbClr val="000000"/>
              </a:solidFill>
              <a:effectLst/>
              <a:latin typeface="Century Gothic" panose="020B0502020202020204" pitchFamily="34" charset="0"/>
            </a:endParaRPr>
          </a:p>
          <a:p>
            <a:pPr marL="131445" indent="0" algn="ctr" rtl="0">
              <a:spcBef>
                <a:spcPts val="0"/>
              </a:spcBef>
              <a:spcAft>
                <a:spcPts val="0"/>
              </a:spcAft>
              <a:buNone/>
            </a:pPr>
            <a:r>
              <a:rPr lang="en-GB" sz="1800" u="none" strike="noStrike" dirty="0">
                <a:solidFill>
                  <a:srgbClr val="000000"/>
                </a:solidFill>
                <a:effectLst/>
                <a:latin typeface="Century Gothic" panose="020B0502020202020204" pitchFamily="34" charset="0"/>
              </a:rPr>
              <a:t>Please note, parents will not usually be allocated a volunteer role in their own child’s class. </a:t>
            </a:r>
          </a:p>
          <a:p>
            <a:pPr marL="131445" indent="0" algn="ctr" rtl="0">
              <a:spcBef>
                <a:spcPts val="0"/>
              </a:spcBef>
              <a:spcAft>
                <a:spcPts val="0"/>
              </a:spcAft>
              <a:buNone/>
            </a:pPr>
            <a:endParaRPr lang="en-GB" sz="1800" dirty="0">
              <a:solidFill>
                <a:srgbClr val="000000"/>
              </a:solidFill>
              <a:latin typeface="Century Gothic" panose="020B0502020202020204" pitchFamily="34" charset="0"/>
            </a:endParaRPr>
          </a:p>
          <a:p>
            <a:pPr marL="131445" indent="0" algn="ctr" rtl="0">
              <a:spcBef>
                <a:spcPts val="0"/>
              </a:spcBef>
              <a:spcAft>
                <a:spcPts val="0"/>
              </a:spcAft>
              <a:buNone/>
            </a:pPr>
            <a:r>
              <a:rPr lang="en-GB" sz="1800" dirty="0">
                <a:solidFill>
                  <a:srgbClr val="000000"/>
                </a:solidFill>
                <a:effectLst/>
                <a:latin typeface="Century Gothic" panose="020B0502020202020204" pitchFamily="34" charset="0"/>
              </a:rPr>
              <a:t>Thank you so much for your support.</a:t>
            </a:r>
            <a:endParaRPr lang="en-GB" dirty="0">
              <a:effectLst/>
              <a:latin typeface="Century Gothic" panose="020B0502020202020204" pitchFamily="34" charset="0"/>
            </a:endParaRPr>
          </a:p>
          <a:p>
            <a:pPr marL="131445" indent="0">
              <a:buNone/>
            </a:pPr>
            <a:br>
              <a:rPr lang="en-GB" dirty="0"/>
            </a:br>
            <a:endParaRPr lang="en-US" dirty="0"/>
          </a:p>
        </p:txBody>
      </p:sp>
    </p:spTree>
    <p:extLst>
      <p:ext uri="{BB962C8B-B14F-4D97-AF65-F5344CB8AC3E}">
        <p14:creationId xmlns:p14="http://schemas.microsoft.com/office/powerpoint/2010/main" val="3489091841"/>
      </p:ext>
    </p:extLst>
  </p:cSld>
  <p:clrMapOvr>
    <a:masterClrMapping/>
  </p:clrMapOvr>
  <p:transition>
    <p:wipe dir="r"/>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88BE0C-CE79-B577-BB73-6EA9884007C5}"/>
              </a:ext>
            </a:extLst>
          </p:cNvPr>
          <p:cNvSpPr>
            <a:spLocks noGrp="1"/>
          </p:cNvSpPr>
          <p:nvPr>
            <p:ph type="title"/>
          </p:nvPr>
        </p:nvSpPr>
        <p:spPr>
          <a:xfrm>
            <a:off x="914400" y="274638"/>
            <a:ext cx="7772400" cy="742094"/>
          </a:xfrm>
        </p:spPr>
        <p:txBody>
          <a:bodyPr>
            <a:normAutofit fontScale="90000"/>
          </a:bodyPr>
          <a:lstStyle/>
          <a:p>
            <a:r>
              <a:rPr lang="en-GB" b="1" dirty="0">
                <a:solidFill>
                  <a:schemeClr val="bg1"/>
                </a:solidFill>
                <a:latin typeface="Century Gothic" panose="020B0502020202020204" pitchFamily="34" charset="0"/>
              </a:rPr>
              <a:t>PSA</a:t>
            </a:r>
            <a:endParaRPr lang="en-US" b="1" dirty="0">
              <a:solidFill>
                <a:schemeClr val="bg1"/>
              </a:solidFill>
              <a:latin typeface="Century Gothic" panose="020B0502020202020204" pitchFamily="34" charset="0"/>
            </a:endParaRPr>
          </a:p>
        </p:txBody>
      </p:sp>
      <p:pic>
        <p:nvPicPr>
          <p:cNvPr id="6" name="Content Placeholder 5">
            <a:extLst>
              <a:ext uri="{FF2B5EF4-FFF2-40B4-BE49-F238E27FC236}">
                <a16:creationId xmlns:a16="http://schemas.microsoft.com/office/drawing/2014/main" id="{C0EEE396-47B1-1AC1-96FE-0ED829DCD7F9}"/>
              </a:ext>
            </a:extLst>
          </p:cNvPr>
          <p:cNvPicPr>
            <a:picLocks noGrp="1" noChangeAspect="1"/>
          </p:cNvPicPr>
          <p:nvPr>
            <p:ph sz="quarter" idx="1"/>
          </p:nvPr>
        </p:nvPicPr>
        <p:blipFill>
          <a:blip r:embed="rId2">
            <a:extLst>
              <a:ext uri="{28A0092B-C50C-407E-A947-70E740481C1C}">
                <a14:useLocalDpi xmlns:a14="http://schemas.microsoft.com/office/drawing/2010/main" val="0"/>
              </a:ext>
            </a:extLst>
          </a:blip>
          <a:stretch>
            <a:fillRect/>
          </a:stretch>
        </p:blipFill>
        <p:spPr>
          <a:xfrm>
            <a:off x="5292080" y="1376772"/>
            <a:ext cx="3295712" cy="4572000"/>
          </a:xfrm>
          <a:prstGeom prst="rect">
            <a:avLst/>
          </a:prstGeom>
        </p:spPr>
      </p:pic>
      <p:sp>
        <p:nvSpPr>
          <p:cNvPr id="7" name="Text Box 11">
            <a:extLst>
              <a:ext uri="{FF2B5EF4-FFF2-40B4-BE49-F238E27FC236}">
                <a16:creationId xmlns:a16="http://schemas.microsoft.com/office/drawing/2014/main" id="{2FF8F62A-4D92-74F3-1AED-902E4953CF7A}"/>
              </a:ext>
            </a:extLst>
          </p:cNvPr>
          <p:cNvSpPr txBox="1"/>
          <p:nvPr/>
        </p:nvSpPr>
        <p:spPr>
          <a:xfrm>
            <a:off x="914348" y="2024844"/>
            <a:ext cx="3719698" cy="236666"/>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0" tIns="0" rIns="0" bIns="0" numCol="1" spcCol="0" rtlCol="0" fromWordArt="0" anchor="t" anchorCtr="0" forceAA="0" compatLnSpc="1">
            <a:prstTxWarp prst="textNoShape">
              <a:avLst/>
            </a:prstTxWarp>
            <a:noAutofit/>
          </a:bodyPr>
          <a:lstStyle/>
          <a:p>
            <a:pPr marL="0" marR="0" algn="ctr">
              <a:spcBef>
                <a:spcPts val="0"/>
              </a:spcBef>
              <a:spcAft>
                <a:spcPts val="0"/>
              </a:spcAft>
            </a:pPr>
            <a:r>
              <a:rPr lang="en-GB" sz="2800" b="1" u="sng" dirty="0">
                <a:solidFill>
                  <a:srgbClr val="D10000"/>
                </a:solidFill>
                <a:effectLst/>
                <a:latin typeface="Arial" panose="020B0604020202020204" pitchFamily="34" charset="0"/>
                <a:ea typeface="Calibri" panose="020F0502020204030204" pitchFamily="34" charset="0"/>
                <a:cs typeface="Times New Roman" panose="02020603050405020304" pitchFamily="18" charset="0"/>
              </a:rPr>
              <a:t>Thursday 3</a:t>
            </a:r>
            <a:r>
              <a:rPr lang="en-GB" sz="2800" b="1" u="sng" baseline="30000" dirty="0">
                <a:solidFill>
                  <a:srgbClr val="D10000"/>
                </a:solidFill>
                <a:effectLst/>
                <a:latin typeface="Arial" panose="020B0604020202020204" pitchFamily="34" charset="0"/>
                <a:ea typeface="Calibri" panose="020F0502020204030204" pitchFamily="34" charset="0"/>
                <a:cs typeface="Times New Roman" panose="02020603050405020304" pitchFamily="18" charset="0"/>
              </a:rPr>
              <a:t>rd</a:t>
            </a:r>
            <a:r>
              <a:rPr lang="en-GB" sz="2800" b="1" u="sng" dirty="0">
                <a:solidFill>
                  <a:srgbClr val="D10000"/>
                </a:solidFill>
                <a:effectLst/>
                <a:latin typeface="Arial" panose="020B0604020202020204" pitchFamily="34" charset="0"/>
                <a:ea typeface="Calibri" panose="020F0502020204030204" pitchFamily="34" charset="0"/>
                <a:cs typeface="Times New Roman" panose="02020603050405020304" pitchFamily="18" charset="0"/>
              </a:rPr>
              <a:t> October</a:t>
            </a:r>
          </a:p>
          <a:p>
            <a:pPr marL="0" marR="0" algn="ctr">
              <a:spcBef>
                <a:spcPts val="0"/>
              </a:spcBef>
              <a:spcAft>
                <a:spcPts val="0"/>
              </a:spcAft>
            </a:pPr>
            <a:r>
              <a:rPr lang="en-GB" sz="2800" b="1" u="sng">
                <a:solidFill>
                  <a:srgbClr val="D10000"/>
                </a:solidFill>
                <a:latin typeface="Arial" panose="020B0604020202020204" pitchFamily="34" charset="0"/>
                <a:ea typeface="Calibri" panose="020F0502020204030204" pitchFamily="34" charset="0"/>
                <a:cs typeface="Times New Roman" panose="02020603050405020304" pitchFamily="18" charset="0"/>
              </a:rPr>
              <a:t>online</a:t>
            </a:r>
            <a:endParaRPr lang="en-GB" sz="2800" b="1" u="sng" dirty="0">
              <a:solidFill>
                <a:srgbClr val="D10000"/>
              </a:solidFill>
              <a:effectLst/>
              <a:latin typeface="Arial" panose="020B0604020202020204" pitchFamily="34" charset="0"/>
              <a:ea typeface="Calibri" panose="020F0502020204030204" pitchFamily="34" charset="0"/>
              <a:cs typeface="Times New Roman" panose="02020603050405020304" pitchFamily="18" charset="0"/>
            </a:endParaRPr>
          </a:p>
          <a:p>
            <a:pPr marL="0" marR="0" algn="ctr">
              <a:spcBef>
                <a:spcPts val="0"/>
              </a:spcBef>
              <a:spcAft>
                <a:spcPts val="0"/>
              </a:spcAft>
            </a:pPr>
            <a:endParaRPr lang="en-GB" sz="2800" b="1" u="sng" dirty="0">
              <a:solidFill>
                <a:srgbClr val="D10000"/>
              </a:solidFill>
              <a:latin typeface="Arial" panose="020B0604020202020204" pitchFamily="34" charset="0"/>
              <a:ea typeface="Calibri" panose="020F0502020204030204" pitchFamily="34" charset="0"/>
              <a:cs typeface="Times New Roman" panose="02020603050405020304" pitchFamily="18" charset="0"/>
            </a:endParaRPr>
          </a:p>
          <a:p>
            <a:pPr marL="0" marR="0" algn="ctr">
              <a:spcBef>
                <a:spcPts val="0"/>
              </a:spcBef>
              <a:spcAft>
                <a:spcPts val="0"/>
              </a:spcAft>
            </a:pPr>
            <a:endParaRPr lang="en-US" sz="1200" dirty="0">
              <a:effectLst/>
              <a:ea typeface="Calibri" panose="020F0502020204030204" pitchFamily="34" charset="0"/>
              <a:cs typeface="Times New Roman" panose="02020603050405020304" pitchFamily="18" charset="0"/>
            </a:endParaRPr>
          </a:p>
        </p:txBody>
      </p:sp>
      <p:sp>
        <p:nvSpPr>
          <p:cNvPr id="8" name="Text Box 9">
            <a:extLst>
              <a:ext uri="{FF2B5EF4-FFF2-40B4-BE49-F238E27FC236}">
                <a16:creationId xmlns:a16="http://schemas.microsoft.com/office/drawing/2014/main" id="{96E7A607-97F1-BEB0-DD20-ADADCB603E22}"/>
              </a:ext>
            </a:extLst>
          </p:cNvPr>
          <p:cNvSpPr txBox="1"/>
          <p:nvPr/>
        </p:nvSpPr>
        <p:spPr>
          <a:xfrm>
            <a:off x="1183005" y="3573015"/>
            <a:ext cx="4901163" cy="329059"/>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0" tIns="0" rIns="0" bIns="0" numCol="1" spcCol="0" rtlCol="0" fromWordArt="0" anchor="t" anchorCtr="0" forceAA="0" compatLnSpc="1">
            <a:prstTxWarp prst="textNoShape">
              <a:avLst/>
            </a:prstTxWarp>
            <a:noAutofit/>
          </a:bodyPr>
          <a:lstStyle/>
          <a:p>
            <a:pPr marL="342900" marR="0" lvl="0" indent="-342900">
              <a:spcBef>
                <a:spcPts val="0"/>
              </a:spcBef>
              <a:spcAft>
                <a:spcPts val="0"/>
              </a:spcAft>
              <a:buFont typeface="Symbol" panose="05050102010706020507" pitchFamily="18" charset="2"/>
              <a:buChar char=""/>
            </a:pPr>
            <a:r>
              <a:rPr lang="en-GB" sz="1800" dirty="0">
                <a:solidFill>
                  <a:srgbClr val="002060"/>
                </a:solidFill>
                <a:effectLst/>
                <a:latin typeface="Arial" panose="020B0604020202020204" pitchFamily="34" charset="0"/>
                <a:ea typeface="Calibri" panose="020F0502020204030204" pitchFamily="34" charset="0"/>
                <a:cs typeface="Times New Roman" panose="02020603050405020304" pitchFamily="18" charset="0"/>
              </a:rPr>
              <a:t>Hear about the School’s exciting development plan</a:t>
            </a:r>
            <a:endParaRPr lang="en-US" sz="1200" dirty="0">
              <a:effectLst/>
              <a:ea typeface="Calibri" panose="020F0502020204030204" pitchFamily="34" charset="0"/>
              <a:cs typeface="Times New Roman" panose="02020603050405020304" pitchFamily="18" charset="0"/>
            </a:endParaRPr>
          </a:p>
          <a:p>
            <a:pPr marL="342900" marR="0" lvl="0" indent="-342900">
              <a:spcBef>
                <a:spcPts val="0"/>
              </a:spcBef>
              <a:spcAft>
                <a:spcPts val="0"/>
              </a:spcAft>
              <a:buFont typeface="Symbol" panose="05050102010706020507" pitchFamily="18" charset="2"/>
              <a:buChar char=""/>
            </a:pPr>
            <a:r>
              <a:rPr lang="en-GB" sz="1800" dirty="0">
                <a:solidFill>
                  <a:srgbClr val="002060"/>
                </a:solidFill>
                <a:effectLst/>
                <a:latin typeface="Arial" panose="020B0604020202020204" pitchFamily="34" charset="0"/>
                <a:ea typeface="Calibri" panose="020F0502020204030204" pitchFamily="34" charset="0"/>
                <a:cs typeface="Times New Roman" panose="02020603050405020304" pitchFamily="18" charset="0"/>
              </a:rPr>
              <a:t>Find out what we are funding</a:t>
            </a:r>
            <a:endParaRPr lang="en-US" sz="1200" dirty="0">
              <a:effectLst/>
              <a:ea typeface="Calibri" panose="020F0502020204030204" pitchFamily="34" charset="0"/>
              <a:cs typeface="Times New Roman" panose="02020603050405020304" pitchFamily="18" charset="0"/>
            </a:endParaRPr>
          </a:p>
          <a:p>
            <a:pPr marL="342900" marR="0" lvl="0" indent="-342900">
              <a:spcBef>
                <a:spcPts val="0"/>
              </a:spcBef>
              <a:spcAft>
                <a:spcPts val="0"/>
              </a:spcAft>
              <a:buFont typeface="Symbol" panose="05050102010706020507" pitchFamily="18" charset="2"/>
              <a:buChar char=""/>
            </a:pPr>
            <a:r>
              <a:rPr lang="en-GB" sz="1800" dirty="0">
                <a:solidFill>
                  <a:srgbClr val="002060"/>
                </a:solidFill>
                <a:effectLst/>
                <a:latin typeface="Arial" panose="020B0604020202020204" pitchFamily="34" charset="0"/>
                <a:ea typeface="Calibri" panose="020F0502020204030204" pitchFamily="34" charset="0"/>
                <a:cs typeface="Times New Roman" panose="02020603050405020304" pitchFamily="18" charset="0"/>
              </a:rPr>
              <a:t>Cheese &amp; wine social</a:t>
            </a:r>
            <a:endParaRPr lang="en-US" sz="1200" dirty="0">
              <a:effectLst/>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248877433"/>
      </p:ext>
    </p:extLst>
  </p:cSld>
  <p:clrMapOvr>
    <a:masterClrMapping/>
  </p:clrMapOvr>
  <p:transition>
    <p:wipe dir="r"/>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ubtitle 5"/>
          <p:cNvSpPr>
            <a:spLocks noGrp="1"/>
          </p:cNvSpPr>
          <p:nvPr>
            <p:ph type="subTitle" idx="1"/>
          </p:nvPr>
        </p:nvSpPr>
        <p:spPr>
          <a:xfrm>
            <a:off x="2825806" y="1124744"/>
            <a:ext cx="3492388" cy="1600200"/>
          </a:xfrm>
        </p:spPr>
        <p:txBody>
          <a:bodyPr>
            <a:noAutofit/>
          </a:bodyPr>
          <a:lstStyle/>
          <a:p>
            <a:r>
              <a:rPr lang="en-GB" sz="2800" b="1" dirty="0">
                <a:solidFill>
                  <a:schemeClr val="bg1"/>
                </a:solidFill>
                <a:latin typeface="Century Gothic" pitchFamily="34" charset="0"/>
              </a:rPr>
              <a:t>Thank you for taking the time to listen to this presentation. Are there any questions?</a:t>
            </a:r>
          </a:p>
        </p:txBody>
      </p:sp>
      <p:pic>
        <p:nvPicPr>
          <p:cNvPr id="7" name="Picture 1"/>
          <p:cNvPicPr>
            <a:picLocks noChangeAspect="1" noChangeArrowheads="1"/>
          </p:cNvPicPr>
          <p:nvPr/>
        </p:nvPicPr>
        <p:blipFill>
          <a:blip r:embed="rId2" cstate="print"/>
          <a:srcRect l="25984" t="7784" r="66538" b="75066"/>
          <a:stretch>
            <a:fillRect/>
          </a:stretch>
        </p:blipFill>
        <p:spPr bwMode="auto">
          <a:xfrm>
            <a:off x="7776356" y="0"/>
            <a:ext cx="1367644" cy="1764196"/>
          </a:xfrm>
          <a:prstGeom prst="rect">
            <a:avLst/>
          </a:prstGeom>
          <a:noFill/>
          <a:ln w="9525">
            <a:noFill/>
            <a:miter lim="800000"/>
            <a:headEnd/>
            <a:tailEnd/>
          </a:ln>
        </p:spPr>
      </p:pic>
    </p:spTree>
  </p:cSld>
  <p:clrMapOvr>
    <a:masterClrMapping/>
  </p:clrMapOvr>
  <p:transition>
    <p:wipe dir="r"/>
  </p:transition>
</p:sld>
</file>

<file path=ppt/theme/theme1.xml><?xml version="1.0" encoding="utf-8"?>
<a:theme xmlns:a="http://schemas.openxmlformats.org/drawingml/2006/main" name="Equity">
  <a:themeElements>
    <a:clrScheme name="Custom 4">
      <a:dk1>
        <a:srgbClr val="000000"/>
      </a:dk1>
      <a:lt1>
        <a:srgbClr val="FFFFFF"/>
      </a:lt1>
      <a:dk2>
        <a:srgbClr val="696464"/>
      </a:dk2>
      <a:lt2>
        <a:srgbClr val="E9E5DC"/>
      </a:lt2>
      <a:accent1>
        <a:srgbClr val="8C0901"/>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965</Words>
  <Application>Microsoft Office PowerPoint</Application>
  <PresentationFormat>On-screen Show (4:3)</PresentationFormat>
  <Paragraphs>94</Paragraphs>
  <Slides>17</Slides>
  <Notes>11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17</vt:i4>
      </vt:variant>
    </vt:vector>
  </HeadingPairs>
  <TitlesOfParts>
    <vt:vector size="25" baseType="lpstr">
      <vt:lpstr>Century Gothic</vt:lpstr>
      <vt:lpstr>Calibri</vt:lpstr>
      <vt:lpstr>Libre Baskerville</vt:lpstr>
      <vt:lpstr>Symbol</vt:lpstr>
      <vt:lpstr>Libre Franklin</vt:lpstr>
      <vt:lpstr>Arial</vt:lpstr>
      <vt:lpstr>Noto Sans Symbols</vt:lpstr>
      <vt:lpstr>Equity</vt:lpstr>
      <vt:lpstr> Welcome to  the Year 5  Parents’ Information Evening </vt:lpstr>
      <vt:lpstr>Year 5 Team   Mrs Roberts Mrs Auduc-Kelly Mrs Denning  Mrs Redfern </vt:lpstr>
      <vt:lpstr>Weekly Timetable </vt:lpstr>
      <vt:lpstr>Resources</vt:lpstr>
      <vt:lpstr>Year 5 Curriculum Overview</vt:lpstr>
      <vt:lpstr>Year 5 Maths Overview</vt:lpstr>
      <vt:lpstr>Reading</vt:lpstr>
      <vt:lpstr>Spelling</vt:lpstr>
      <vt:lpstr>Home learning </vt:lpstr>
      <vt:lpstr>General Matters</vt:lpstr>
      <vt:lpstr>School Enrichment </vt:lpstr>
      <vt:lpstr>PowerPoint Presentation</vt:lpstr>
      <vt:lpstr>Woodrow</vt:lpstr>
      <vt:lpstr>PowerPoint Presentation</vt:lpstr>
      <vt:lpstr>Volunteering at school</vt:lpstr>
      <vt:lpstr>PSA</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Welcome to  the Year 5  Curriculum  Information Evening </dc:title>
  <dc:creator>Presentation Magazine</dc:creator>
  <cp:lastModifiedBy>Emma Allaway</cp:lastModifiedBy>
  <cp:revision>18</cp:revision>
  <dcterms:created xsi:type="dcterms:W3CDTF">2005-03-15T10:04:38Z</dcterms:created>
  <dcterms:modified xsi:type="dcterms:W3CDTF">2024-09-27T06:45:37Z</dcterms:modified>
</cp:coreProperties>
</file>