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70" r:id="rId5"/>
  </p:sldIdLst>
  <p:sldSz cx="10691813" cy="7559675"/>
  <p:notesSz cx="6858000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D5BA81-8BA1-4E3A-9DA0-E240BCF7D0BF}" v="15" dt="2026-02-03T14:54:06.9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2-03T14:54:10.411" v="871" actId="478"/>
      <pc:docMkLst>
        <pc:docMk/>
      </pc:docMkLst>
      <pc:sldChg chg="addSp modSp mod">
        <pc:chgData name="Claudia Densham" userId="3f9f0364-5ee0-4b42-b7b0-0d83e6a3e9da" providerId="ADAL" clId="{3379634B-787F-48B8-8C8A-C05D8D553734}" dt="2026-02-03T14:53:23.379" v="852" actId="14734"/>
        <pc:sldMkLst>
          <pc:docMk/>
          <pc:sldMk cId="1941750878" sldId="466"/>
        </pc:sldMkLst>
        <pc:graphicFrameChg chg="mod modGraphic">
          <ac:chgData name="Claudia Densham" userId="3f9f0364-5ee0-4b42-b7b0-0d83e6a3e9da" providerId="ADAL" clId="{3379634B-787F-48B8-8C8A-C05D8D553734}" dt="2026-02-03T14:53:23.379" v="852" actId="14734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1-14T10:07:26.705" v="274" actId="1076"/>
          <ac:picMkLst>
            <pc:docMk/>
            <pc:sldMk cId="1941750878" sldId="466"/>
            <ac:picMk id="26" creationId="{58104112-1FC4-7995-927A-FFBC728FF257}"/>
          </ac:picMkLst>
        </pc:picChg>
        <pc:picChg chg="mod">
          <ac:chgData name="Claudia Densham" userId="3f9f0364-5ee0-4b42-b7b0-0d83e6a3e9da" providerId="ADAL" clId="{3379634B-787F-48B8-8C8A-C05D8D553734}" dt="2026-01-21T12:34:40.293" v="575" actId="14826"/>
          <ac:picMkLst>
            <pc:docMk/>
            <pc:sldMk cId="1941750878" sldId="466"/>
            <ac:picMk id="27" creationId="{961DF4B3-574F-33C2-5B36-4A16CD51834D}"/>
          </ac:picMkLst>
        </pc:picChg>
        <pc:picChg chg="add mod">
          <ac:chgData name="Claudia Densham" userId="3f9f0364-5ee0-4b42-b7b0-0d83e6a3e9da" providerId="ADAL" clId="{3379634B-787F-48B8-8C8A-C05D8D553734}" dt="2026-02-03T14:52:36.836" v="808" actId="1076"/>
          <ac:picMkLst>
            <pc:docMk/>
            <pc:sldMk cId="1941750878" sldId="466"/>
            <ac:picMk id="28" creationId="{0EE2622B-CC50-C52D-1A09-5AAAA2E1382E}"/>
          </ac:picMkLst>
        </pc:picChg>
        <pc:picChg chg="add mod">
          <ac:chgData name="Claudia Densham" userId="3f9f0364-5ee0-4b42-b7b0-0d83e6a3e9da" providerId="ADAL" clId="{3379634B-787F-48B8-8C8A-C05D8D553734}" dt="2026-01-28T12:02:54.205" v="682" actId="1076"/>
          <ac:picMkLst>
            <pc:docMk/>
            <pc:sldMk cId="1941750878" sldId="466"/>
            <ac:picMk id="32" creationId="{34106014-16E0-4625-CA17-41C42ADFCCDF}"/>
          </ac:picMkLst>
        </pc:picChg>
      </pc:sldChg>
      <pc:sldChg chg="modSp mod">
        <pc:chgData name="Claudia Densham" userId="3f9f0364-5ee0-4b42-b7b0-0d83e6a3e9da" providerId="ADAL" clId="{3379634B-787F-48B8-8C8A-C05D8D553734}" dt="2026-01-14T10:09:40.101" v="395" actId="6549"/>
        <pc:sldMkLst>
          <pc:docMk/>
          <pc:sldMk cId="2041769904" sldId="468"/>
        </pc:sldMkLst>
        <pc:graphicFrameChg chg="modGraphic">
          <ac:chgData name="Claudia Densham" userId="3f9f0364-5ee0-4b42-b7b0-0d83e6a3e9da" providerId="ADAL" clId="{3379634B-787F-48B8-8C8A-C05D8D553734}" dt="2026-01-14T10:09:40.101" v="395" actId="6549"/>
          <ac:graphicFrameMkLst>
            <pc:docMk/>
            <pc:sldMk cId="2041769904" sldId="468"/>
            <ac:graphicFrameMk id="30" creationId="{F14E4833-2DD7-6C14-E0B6-EE5347B3CF83}"/>
          </ac:graphicFrameMkLst>
        </pc:graphicFrameChg>
      </pc:sldChg>
      <pc:sldChg chg="addSp delSp modSp mod">
        <pc:chgData name="Claudia Densham" userId="3f9f0364-5ee0-4b42-b7b0-0d83e6a3e9da" providerId="ADAL" clId="{3379634B-787F-48B8-8C8A-C05D8D553734}" dt="2026-02-03T14:54:10.411" v="871" actId="478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2-03T14:54:06.954" v="870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graphicFrameChg chg="add del mod">
          <ac:chgData name="Claudia Densham" userId="3f9f0364-5ee0-4b42-b7b0-0d83e6a3e9da" providerId="ADAL" clId="{3379634B-787F-48B8-8C8A-C05D8D553734}" dt="2026-02-03T14:54:10.411" v="871" actId="478"/>
          <ac:graphicFrameMkLst>
            <pc:docMk/>
            <pc:sldMk cId="1259511378" sldId="469"/>
            <ac:graphicFrameMk id="33" creationId="{4D5284FB-F3E1-D15E-8CBB-6BB7620EB526}"/>
          </ac:graphicFrameMkLst>
        </pc:graphicFrameChg>
        <pc:picChg chg="add mod">
          <ac:chgData name="Claudia Densham" userId="3f9f0364-5ee0-4b42-b7b0-0d83e6a3e9da" providerId="ADAL" clId="{3379634B-787F-48B8-8C8A-C05D8D553734}" dt="2026-01-14T10:07:58.076" v="293" actId="1076"/>
          <ac:picMkLst>
            <pc:docMk/>
            <pc:sldMk cId="1259511378" sldId="469"/>
            <ac:picMk id="25" creationId="{9B7443B3-5DB3-1922-4C12-96719A4268C3}"/>
          </ac:picMkLst>
        </pc:picChg>
        <pc:picChg chg="add mod">
          <ac:chgData name="Claudia Densham" userId="3f9f0364-5ee0-4b42-b7b0-0d83e6a3e9da" providerId="ADAL" clId="{3379634B-787F-48B8-8C8A-C05D8D553734}" dt="2026-01-14T10:08:05.999" v="295" actId="1076"/>
          <ac:picMkLst>
            <pc:docMk/>
            <pc:sldMk cId="1259511378" sldId="469"/>
            <ac:picMk id="26" creationId="{6711344A-602D-0640-FF33-369D4ADFB62A}"/>
          </ac:picMkLst>
        </pc:picChg>
        <pc:picChg chg="add mod">
          <ac:chgData name="Claudia Densham" userId="3f9f0364-5ee0-4b42-b7b0-0d83e6a3e9da" providerId="ADAL" clId="{3379634B-787F-48B8-8C8A-C05D8D553734}" dt="2026-01-14T10:08:14.659" v="297" actId="1076"/>
          <ac:picMkLst>
            <pc:docMk/>
            <pc:sldMk cId="1259511378" sldId="469"/>
            <ac:picMk id="27" creationId="{19044D5A-5473-B00D-EDEF-D01E29970EDB}"/>
          </ac:picMkLst>
        </pc:picChg>
        <pc:picChg chg="add mod">
          <ac:chgData name="Claudia Densham" userId="3f9f0364-5ee0-4b42-b7b0-0d83e6a3e9da" providerId="ADAL" clId="{3379634B-787F-48B8-8C8A-C05D8D553734}" dt="2026-01-21T12:34:52.310" v="577" actId="1076"/>
          <ac:picMkLst>
            <pc:docMk/>
            <pc:sldMk cId="1259511378" sldId="469"/>
            <ac:picMk id="28" creationId="{66E69037-063D-D65B-F654-5A66D3DDC481}"/>
          </ac:picMkLst>
        </pc:picChg>
        <pc:picChg chg="add mod">
          <ac:chgData name="Claudia Densham" userId="3f9f0364-5ee0-4b42-b7b0-0d83e6a3e9da" providerId="ADAL" clId="{3379634B-787F-48B8-8C8A-C05D8D553734}" dt="2026-01-28T12:12:22.210" v="712" actId="1076"/>
          <ac:picMkLst>
            <pc:docMk/>
            <pc:sldMk cId="1259511378" sldId="469"/>
            <ac:picMk id="31" creationId="{E145575A-888B-08EA-607C-271B52426AE3}"/>
          </ac:picMkLst>
        </pc:picChg>
        <pc:picChg chg="add mod">
          <ac:chgData name="Claudia Densham" userId="3f9f0364-5ee0-4b42-b7b0-0d83e6a3e9da" providerId="ADAL" clId="{3379634B-787F-48B8-8C8A-C05D8D553734}" dt="2026-02-03T14:52:57.158" v="814" actId="1076"/>
          <ac:picMkLst>
            <pc:docMk/>
            <pc:sldMk cId="1259511378" sldId="469"/>
            <ac:picMk id="32" creationId="{2FD560E3-3DBF-0FB3-2F00-50D1EEB826F4}"/>
          </ac:picMkLst>
        </pc:picChg>
      </pc:sldChg>
    </pc:docChg>
  </pc:docChgLst>
  <pc:docChgLst>
    <pc:chgData name="Claudia Densham" userId="S::claudia@picture-news.co.uk::3f9f0364-5ee0-4b42-b7b0-0d83e6a3e9da" providerId="AD" clId="Web-{3F36C9D2-7247-FCB6-DE62-78A0EC2CAC63}"/>
    <pc:docChg chg="modSld">
      <pc:chgData name="Claudia Densham" userId="S::claudia@picture-news.co.uk::3f9f0364-5ee0-4b42-b7b0-0d83e6a3e9da" providerId="AD" clId="Web-{3F36C9D2-7247-FCB6-DE62-78A0EC2CAC63}" dt="2026-01-13T08:17:04.209" v="47"/>
      <pc:docMkLst>
        <pc:docMk/>
      </pc:docMkLst>
      <pc:sldChg chg="modSp">
        <pc:chgData name="Claudia Densham" userId="S::claudia@picture-news.co.uk::3f9f0364-5ee0-4b42-b7b0-0d83e6a3e9da" providerId="AD" clId="Web-{3F36C9D2-7247-FCB6-DE62-78A0EC2CAC63}" dt="2026-01-13T08:17:04.209" v="47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3F36C9D2-7247-FCB6-DE62-78A0EC2CAC63}" dt="2026-01-13T08:17:04.209" v="47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Claudia Densham" userId="S::claudia@picture-news.co.uk::3f9f0364-5ee0-4b42-b7b0-0d83e6a3e9da" providerId="AD" clId="Web-{EDA59F8C-E38A-2FC6-3674-FD8455DEAAA2}"/>
    <pc:docChg chg="modSld">
      <pc:chgData name="Claudia Densham" userId="S::claudia@picture-news.co.uk::3f9f0364-5ee0-4b42-b7b0-0d83e6a3e9da" providerId="AD" clId="Web-{EDA59F8C-E38A-2FC6-3674-FD8455DEAAA2}" dt="2026-01-06T16:12:43.912" v="173"/>
      <pc:docMkLst>
        <pc:docMk/>
      </pc:docMkLst>
      <pc:sldChg chg="addSp modSp">
        <pc:chgData name="Claudia Densham" userId="S::claudia@picture-news.co.uk::3f9f0364-5ee0-4b42-b7b0-0d83e6a3e9da" providerId="AD" clId="Web-{EDA59F8C-E38A-2FC6-3674-FD8455DEAAA2}" dt="2026-01-06T16:04:47.571" v="165" actId="1076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EDA59F8C-E38A-2FC6-3674-FD8455DEAAA2}" dt="2026-01-06T16:01:10.588" v="159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EDA59F8C-E38A-2FC6-3674-FD8455DEAAA2}" dt="2026-01-06T16:04:47.571" v="165" actId="1076"/>
          <ac:picMkLst>
            <pc:docMk/>
            <pc:sldMk cId="1941750878" sldId="466"/>
            <ac:picMk id="2" creationId="{37B2C0AF-747B-79C0-0F65-DBFB0061CFA3}"/>
          </ac:picMkLst>
        </pc:picChg>
        <pc:picChg chg="mod">
          <ac:chgData name="Claudia Densham" userId="S::claudia@picture-news.co.uk::3f9f0364-5ee0-4b42-b7b0-0d83e6a3e9da" providerId="AD" clId="Web-{EDA59F8C-E38A-2FC6-3674-FD8455DEAAA2}" dt="2026-01-06T16:04:42.352" v="163" actId="1076"/>
          <ac:picMkLst>
            <pc:docMk/>
            <pc:sldMk cId="1941750878" sldId="466"/>
            <ac:picMk id="25" creationId="{509362CD-7CEE-0AB3-5F6B-079F8E7323C0}"/>
          </ac:picMkLst>
        </pc:picChg>
      </pc:sldChg>
      <pc:sldChg chg="modSp">
        <pc:chgData name="Claudia Densham" userId="S::claudia@picture-news.co.uk::3f9f0364-5ee0-4b42-b7b0-0d83e6a3e9da" providerId="AD" clId="Web-{EDA59F8C-E38A-2FC6-3674-FD8455DEAAA2}" dt="2026-01-06T16:12:43.912" v="173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EDA59F8C-E38A-2FC6-3674-FD8455DEAAA2}" dt="2026-01-06T16:12:43.912" v="173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Claudia Densham" userId="S::claudia@picture-news.co.uk::3f9f0364-5ee0-4b42-b7b0-0d83e6a3e9da" providerId="AD" clId="Web-{47EF6397-F7E4-62EE-14D2-C13DDB11BDF7}"/>
    <pc:docChg chg="modSld">
      <pc:chgData name="Claudia Densham" userId="S::claudia@picture-news.co.uk::3f9f0364-5ee0-4b42-b7b0-0d83e6a3e9da" providerId="AD" clId="Web-{47EF6397-F7E4-62EE-14D2-C13DDB11BDF7}" dt="2026-01-21T12:34:11.258" v="23" actId="1076"/>
      <pc:docMkLst>
        <pc:docMk/>
      </pc:docMkLst>
      <pc:sldChg chg="addSp modSp">
        <pc:chgData name="Claudia Densham" userId="S::claudia@picture-news.co.uk::3f9f0364-5ee0-4b42-b7b0-0d83e6a3e9da" providerId="AD" clId="Web-{47EF6397-F7E4-62EE-14D2-C13DDB11BDF7}" dt="2026-01-21T12:34:11.258" v="23" actId="1076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47EF6397-F7E4-62EE-14D2-C13DDB11BDF7}" dt="2026-01-21T12:33:58.867" v="21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47EF6397-F7E4-62EE-14D2-C13DDB11BDF7}" dt="2026-01-21T12:34:11.258" v="23" actId="1076"/>
          <ac:picMkLst>
            <pc:docMk/>
            <pc:sldMk cId="1941750878" sldId="466"/>
            <ac:picMk id="27" creationId="{961DF4B3-574F-33C2-5B36-4A16CD51834D}"/>
          </ac:picMkLst>
        </pc:picChg>
      </pc:sldChg>
    </pc:docChg>
  </pc:docChgLst>
  <pc:docChgLst>
    <pc:chgData name="Nur Khairunnisa Hassan" userId="7de2a77f-ef0c-4064-ae17-6969fba2cc5d" providerId="ADAL" clId="{34C0B1C0-7C15-49F5-BB6E-26073B8BA57A}"/>
    <pc:docChg chg="modSld">
      <pc:chgData name="Nur Khairunnisa Hassan" userId="7de2a77f-ef0c-4064-ae17-6969fba2cc5d" providerId="ADAL" clId="{34C0B1C0-7C15-49F5-BB6E-26073B8BA57A}" dt="2026-01-20T10:47:12.117" v="223" actId="1076"/>
      <pc:docMkLst>
        <pc:docMk/>
      </pc:docMkLst>
      <pc:sldChg chg="addSp modSp mod">
        <pc:chgData name="Nur Khairunnisa Hassan" userId="7de2a77f-ef0c-4064-ae17-6969fba2cc5d" providerId="ADAL" clId="{34C0B1C0-7C15-49F5-BB6E-26073B8BA57A}" dt="2026-01-20T10:47:12.117" v="223" actId="1076"/>
        <pc:sldMkLst>
          <pc:docMk/>
          <pc:sldMk cId="1678743418" sldId="467"/>
        </pc:sldMkLst>
        <pc:graphicFrameChg chg="mod modGraphic">
          <ac:chgData name="Nur Khairunnisa Hassan" userId="7de2a77f-ef0c-4064-ae17-6969fba2cc5d" providerId="ADAL" clId="{34C0B1C0-7C15-49F5-BB6E-26073B8BA57A}" dt="2026-01-20T10:47:01.592" v="221" actId="20577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mod">
          <ac:chgData name="Nur Khairunnisa Hassan" userId="7de2a77f-ef0c-4064-ae17-6969fba2cc5d" providerId="ADAL" clId="{34C0B1C0-7C15-49F5-BB6E-26073B8BA57A}" dt="2026-01-20T10:47:12.117" v="223" actId="1076"/>
          <ac:picMkLst>
            <pc:docMk/>
            <pc:sldMk cId="1678743418" sldId="467"/>
            <ac:picMk id="2" creationId="{B982ACC0-A185-9614-9E2A-E20F5347A03E}"/>
          </ac:picMkLst>
        </pc:picChg>
        <pc:picChg chg="add mod">
          <ac:chgData name="Nur Khairunnisa Hassan" userId="7de2a77f-ef0c-4064-ae17-6969fba2cc5d" providerId="ADAL" clId="{34C0B1C0-7C15-49F5-BB6E-26073B8BA57A}" dt="2026-01-20T10:47:08.655" v="222" actId="1076"/>
          <ac:picMkLst>
            <pc:docMk/>
            <pc:sldMk cId="1678743418" sldId="467"/>
            <ac:picMk id="25" creationId="{7E080DEA-94FC-E277-5248-63E5744F3DCB}"/>
          </ac:picMkLst>
        </pc:picChg>
        <pc:picChg chg="add mod">
          <ac:chgData name="Nur Khairunnisa Hassan" userId="7de2a77f-ef0c-4064-ae17-6969fba2cc5d" providerId="ADAL" clId="{34C0B1C0-7C15-49F5-BB6E-26073B8BA57A}" dt="2026-01-20T10:44:38.752" v="173" actId="1076"/>
          <ac:picMkLst>
            <pc:docMk/>
            <pc:sldMk cId="1678743418" sldId="467"/>
            <ac:picMk id="26" creationId="{3C7DEFA1-8466-97D7-CAAC-94244BD7FA09}"/>
          </ac:picMkLst>
        </pc:picChg>
        <pc:picChg chg="add mod">
          <ac:chgData name="Nur Khairunnisa Hassan" userId="7de2a77f-ef0c-4064-ae17-6969fba2cc5d" providerId="ADAL" clId="{34C0B1C0-7C15-49F5-BB6E-26073B8BA57A}" dt="2026-01-20T10:46:58.337" v="220" actId="1076"/>
          <ac:picMkLst>
            <pc:docMk/>
            <pc:sldMk cId="1678743418" sldId="467"/>
            <ac:picMk id="27" creationId="{3CEA525F-5E9E-037F-A270-D6AF7C0D0EE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3150" y="1235075"/>
            <a:ext cx="471170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01" tIns="47801" rIns="95601" bIns="4780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51983"/>
            <a:ext cx="5486400" cy="3887986"/>
          </a:xfrm>
          <a:prstGeom prst="rect">
            <a:avLst/>
          </a:prstGeom>
        </p:spPr>
        <p:txBody>
          <a:bodyPr vert="horz" lIns="95601" tIns="47801" rIns="95601" bIns="4780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ACDCB-1F6E-31A6-75AD-2E44F624E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787E166D-5A62-2190-64D9-FAEA7D11B05A}"/>
              </a:ext>
            </a:extLst>
          </p:cNvPr>
          <p:cNvSpPr txBox="1"/>
          <p:nvPr/>
        </p:nvSpPr>
        <p:spPr>
          <a:xfrm>
            <a:off x="378676" y="311172"/>
            <a:ext cx="5747856" cy="708014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1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  <a:rtl val="0"/>
              </a:rPr>
              <a:t>Coverage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A6B13B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  <a:rtl val="0"/>
              </a:rPr>
              <a:t>Spring 1 Primary CW England 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8D27845-535C-4045-9936-0CAD8957F135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12313332-B865-B86C-F532-0EFABFC00282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327EAE38-5CD8-D7CA-D39B-2A0D819BA2EA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DBC6041E-829A-1DB8-8161-3BCE45B3B6BC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7B4ABFA8-BF44-B750-4CFB-C724C4871665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B1D4C763-CCF3-34A3-2B00-69564397ABF6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C6F3BBA2-7CF0-9701-C8A2-1B8DFE782596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F74F94EC-B8DE-7275-9148-28EE322A1CAB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788A25E1-83A4-3EBE-0BF8-FDDBC578325E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7E3ABE94-AA4B-BFDA-77A7-4B57F412573B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23ACA74-8B6E-208F-297C-B30175E4D54C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DC28E479-FE8E-FCCC-98DC-5528030A07EA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A54B8CE4-2F05-26C7-A313-1D138F479328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107BD065-A1F7-E930-4A28-6CBBC5097C3E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7FFDCC3C-B016-E4BD-39AE-7D59B59DB91F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1FF3AD84-321B-E9E8-0702-D8C92CFD5E4D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518D8CEE-AABA-1D4F-3CE1-FA5CF9F1962F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3C173E73-D9C1-C780-11EA-772FCB51D7FB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6C7A0BF1-B145-53F7-3846-101E68DFC46B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DBC00F5F-53C5-9DE5-8C1E-2F33A0CD44D7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E60B17F7-4218-AC4A-90FA-6602D08C3AFC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C43151BC-F3E0-A5CE-374B-8C837D1CA2A2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83805A46-1853-F660-4859-1009CCA4848A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9A9D2CD1-21F0-5906-315D-C1ADFA817A90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3E086FA2-2549-FACB-F6CC-9745355A60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030684"/>
              </p:ext>
            </p:extLst>
          </p:nvPr>
        </p:nvGraphicFramePr>
        <p:xfrm>
          <a:off x="373224" y="1144847"/>
          <a:ext cx="9996726" cy="57126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929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3880884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329070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988322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085027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1233377">
                  <a:extLst>
                    <a:ext uri="{9D8B030D-6E8A-4147-A177-3AD203B41FA5}">
                      <a16:colId xmlns:a16="http://schemas.microsoft.com/office/drawing/2014/main" val="1516164341"/>
                    </a:ext>
                  </a:extLst>
                </a:gridCol>
                <a:gridCol w="758117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Bible Link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Christian Value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Core Concept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Londrina Solid"/>
                      </a:endParaRP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5</a:t>
                      </a:r>
                      <a:r>
                        <a:rPr lang="en-US" sz="1100" b="1" baseline="30000" dirty="0">
                          <a:latin typeface="ABeeZee"/>
                        </a:rPr>
                        <a:t>th</a:t>
                      </a:r>
                      <a:r>
                        <a:rPr lang="en-US" sz="1100" b="1" dirty="0">
                          <a:latin typeface="ABeeZee"/>
                        </a:rPr>
                        <a:t> January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/>
                        </a:rPr>
                        <a:t>The National Year of Reading 2026 is a special year across the UK, created to help children and grown-ups enjoy reading more. </a:t>
                      </a: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/>
                        </a:rPr>
                        <a:t>What role will reading play in our future?</a:t>
                      </a: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Proverbs 18:15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r>
                        <a:rPr lang="en-US" sz="1100" b="0" dirty="0">
                          <a:latin typeface="ABeeZee" panose="02000000000000000000" pitchFamily="2" charset="0"/>
                        </a:rPr>
                        <a:t>Wisdom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r>
                        <a:rPr lang="en-US" sz="1100" b="0" dirty="0">
                          <a:latin typeface="ABeeZee" panose="02000000000000000000" pitchFamily="2" charset="0"/>
                        </a:rPr>
                        <a:t>People of God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b="1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January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Famous online creators have come together at the 1 Billion Followers Summit in Dubai to talk about how their influence affects people around the world.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Can famous people help others make good choices?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1 Timothy 4:12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r>
                        <a:rPr lang="en-US" sz="1100" b="0" dirty="0">
                          <a:latin typeface="ABeeZee"/>
                        </a:rPr>
                        <a:t>Service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r>
                        <a:rPr lang="en-US" sz="1100" b="0" dirty="0">
                          <a:latin typeface="ABeeZee"/>
                        </a:rPr>
                        <a:t>Kingdom of God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19th January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Recently, a new award, called the Jane Goodall Earth Medal, has been created to celebrate people who work to help others and care for the world.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Can awards encourage people to help others and care for the world?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Mutual Respect and Tolerance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Religion or Belief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Luke 3: 10-11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r>
                        <a:rPr lang="en-US" sz="1100" b="0" dirty="0">
                          <a:latin typeface="ABeeZee"/>
                        </a:rPr>
                        <a:t>Faith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r>
                        <a:rPr lang="en-US" sz="1100" b="0" dirty="0">
                          <a:latin typeface="ABeeZee"/>
                        </a:rPr>
                        <a:t>Creation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The Football Association (FA) has published a review looking at behaviour in football across England.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Does how we behave matter as much as how well we play?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Matthew 7:12</a:t>
                      </a:r>
                    </a:p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Respect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r>
                        <a:rPr lang="en-US" sz="1100" b="0" dirty="0">
                          <a:latin typeface="ABeeZee" panose="02000000000000000000" pitchFamily="2" charset="0"/>
                        </a:rPr>
                        <a:t>Gospel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A toy company called Mattel has released a new Barbie doll designed to represent people who have autism, with features such as a fidget spinner and noise-cancelling headphones.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Does seeing yourself in a toy or story help you feel like you belong?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Individual Liberty</a:t>
                      </a:r>
                      <a:endParaRPr lang="en-US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/>
                        </a:rPr>
                        <a:t>Romans 15:7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r>
                        <a:rPr lang="en-US" sz="1100" b="0" dirty="0">
                          <a:latin typeface="ABeeZee"/>
                        </a:rPr>
                        <a:t>Love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r>
                        <a:rPr lang="en-US" sz="1100" b="0" dirty="0">
                          <a:latin typeface="ABeeZee"/>
                        </a:rPr>
                        <a:t>People of God</a:t>
                      </a:r>
                      <a:br>
                        <a:rPr lang="en-US" sz="1100" b="0" dirty="0">
                          <a:latin typeface="ABeeZee"/>
                        </a:rPr>
                      </a:br>
                      <a:endParaRPr lang="en-US" sz="1100" b="0" dirty="0">
                        <a:latin typeface="ABeeZee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9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BeeZee" panose="02000000000000000000" pitchFamily="2" charset="0"/>
                        </a:rPr>
                        <a:t>The government in the UK is considering new rules to help keep children safe online through consultation on whether children under 16 should be allowed to use social media. </a:t>
                      </a:r>
                    </a:p>
                    <a:p>
                      <a:endParaRPr lang="en-GB" sz="11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Should children have social media?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ABeeZee" panose="02000000000000000000" pitchFamily="2" charset="0"/>
                        </a:rPr>
                        <a:t>Proverbs 2:23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r>
                        <a:rPr lang="en-US" sz="1100" b="0" dirty="0">
                          <a:latin typeface="ABeeZee" panose="02000000000000000000" pitchFamily="2" charset="0"/>
                        </a:rPr>
                        <a:t>Wisdom</a:t>
                      </a:r>
                      <a:br>
                        <a:rPr lang="en-US" sz="1100" b="0" dirty="0">
                          <a:latin typeface="ABeeZee" panose="02000000000000000000" pitchFamily="2" charset="0"/>
                        </a:rPr>
                      </a:br>
                      <a:r>
                        <a:rPr lang="en-US" sz="1100" b="0" dirty="0">
                          <a:latin typeface="ABeeZee" panose="02000000000000000000" pitchFamily="2" charset="0"/>
                        </a:rPr>
                        <a:t>Fall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01366733-86DD-078A-6562-4E90A749B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087" y="1838677"/>
            <a:ext cx="647502" cy="652344"/>
          </a:xfrm>
          <a:prstGeom prst="rect">
            <a:avLst/>
          </a:prstGeom>
        </p:spPr>
      </p:pic>
      <p:pic>
        <p:nvPicPr>
          <p:cNvPr id="25" name="Picture 24" descr="A person holding a megaphone&#10;&#10;AI-generated content may be incorrect.">
            <a:extLst>
              <a:ext uri="{FF2B5EF4-FFF2-40B4-BE49-F238E27FC236}">
                <a16:creationId xmlns:a16="http://schemas.microsoft.com/office/drawing/2014/main" id="{C501799F-D8C4-C420-A322-4497AEE89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917" y="2595383"/>
            <a:ext cx="643672" cy="652344"/>
          </a:xfrm>
          <a:prstGeom prst="rect">
            <a:avLst/>
          </a:prstGeom>
        </p:spPr>
      </p:pic>
      <p:pic>
        <p:nvPicPr>
          <p:cNvPr id="2" name="Picture 1" descr="A blue sign with white text and a person holding a child&#10;&#10;AI-generated content may be incorrect.">
            <a:extLst>
              <a:ext uri="{FF2B5EF4-FFF2-40B4-BE49-F238E27FC236}">
                <a16:creationId xmlns:a16="http://schemas.microsoft.com/office/drawing/2014/main" id="{68AD0DCF-29EA-0FEB-802C-59CDB414B2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0261" y="3349217"/>
            <a:ext cx="643672" cy="84178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4998129-5DE5-0192-8AF3-C8DCA7C81C6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673290" y="4266653"/>
            <a:ext cx="640643" cy="69111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69B5084-509A-44A1-7EBF-27C6E17320F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673290" y="5031179"/>
            <a:ext cx="640643" cy="8600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10FDFF7-BB11-CB45-5186-DF1DB429A9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4227" y="5964629"/>
            <a:ext cx="639706" cy="86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17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654B80-C5BB-4A59-A403-AAD2AF236802}">
  <ds:schemaRefs>
    <ds:schemaRef ds:uri="2bba036e-3261-42ff-ac2c-3ab430ee1e45"/>
    <ds:schemaRef ds:uri="44790e13-f532-45ba-883a-ea4e13c1e09a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340</Words>
  <Application>Microsoft Office PowerPoint</Application>
  <PresentationFormat>Custom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31</cp:revision>
  <cp:lastPrinted>2026-02-10T09:29:27Z</cp:lastPrinted>
  <dcterms:created xsi:type="dcterms:W3CDTF">2021-10-30T10:54:12Z</dcterms:created>
  <dcterms:modified xsi:type="dcterms:W3CDTF">2026-02-10T11:45:32Z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