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58000"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47B56C-45BF-1411-D59D-ED1351DE8433}" v="80" dt="2025-10-21T07:57:02.2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3" d="100"/>
          <a:sy n="63" d="100"/>
        </p:scale>
        <p:origin x="1723" y="250"/>
      </p:cViewPr>
      <p:guideLst>
        <p:guide orient="horz" pos="4105"/>
        <p:guide pos="3367"/>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tenantanon#1db638e6-f7fa-4199-ba19-f8fe93ec52b3::" providerId="AD" clId="Web-{0181E597-FF2A-90C7-FEB2-3F876C0716EF}"/>
    <pc:docChg chg="modSld">
      <pc:chgData name="Guest User" userId="S::urn:spo:tenantanon#1db638e6-f7fa-4199-ba19-f8fe93ec52b3::" providerId="AD" clId="Web-{0181E597-FF2A-90C7-FEB2-3F876C0716EF}" dt="2025-10-15T10:19:33.947" v="57"/>
      <pc:docMkLst>
        <pc:docMk/>
      </pc:docMkLst>
      <pc:sldChg chg="modSp">
        <pc:chgData name="Guest User" userId="S::urn:spo:tenantanon#1db638e6-f7fa-4199-ba19-f8fe93ec52b3::" providerId="AD" clId="Web-{0181E597-FF2A-90C7-FEB2-3F876C0716EF}" dt="2025-10-15T10:19:33.947" v="57"/>
        <pc:sldMkLst>
          <pc:docMk/>
          <pc:sldMk cId="1238221271" sldId="465"/>
        </pc:sldMkLst>
        <pc:graphicFrameChg chg="mod modGraphic">
          <ac:chgData name="Guest User" userId="S::urn:spo:tenantanon#1db638e6-f7fa-4199-ba19-f8fe93ec52b3::" providerId="AD" clId="Web-{0181E597-FF2A-90C7-FEB2-3F876C0716EF}" dt="2025-10-15T10:19:33.947" v="57"/>
          <ac:graphicFrameMkLst>
            <pc:docMk/>
            <pc:sldMk cId="1238221271" sldId="465"/>
            <ac:graphicFrameMk id="30" creationId="{68463627-93A3-08C2-0CFF-09F6F83874D5}"/>
          </ac:graphicFrameMkLst>
        </pc:graphicFrameChg>
      </pc:sldChg>
    </pc:docChg>
  </pc:docChgLst>
  <pc:docChgLst>
    <pc:chgData name="Guest User" userId="S::urn:spo:tenantanon#1db638e6-f7fa-4199-ba19-f8fe93ec52b3::" providerId="AD" clId="Web-{1647B56C-45BF-1411-D59D-ED1351DE8433}"/>
    <pc:docChg chg="modSld">
      <pc:chgData name="Guest User" userId="S::urn:spo:tenantanon#1db638e6-f7fa-4199-ba19-f8fe93ec52b3::" providerId="AD" clId="Web-{1647B56C-45BF-1411-D59D-ED1351DE8433}" dt="2025-10-21T07:57:02.262" v="77"/>
      <pc:docMkLst>
        <pc:docMk/>
      </pc:docMkLst>
      <pc:sldChg chg="modSp">
        <pc:chgData name="Guest User" userId="S::urn:spo:tenantanon#1db638e6-f7fa-4199-ba19-f8fe93ec52b3::" providerId="AD" clId="Web-{1647B56C-45BF-1411-D59D-ED1351DE8433}" dt="2025-10-21T07:57:02.262" v="77"/>
        <pc:sldMkLst>
          <pc:docMk/>
          <pc:sldMk cId="1941750878" sldId="466"/>
        </pc:sldMkLst>
        <pc:graphicFrameChg chg="mod modGraphic">
          <ac:chgData name="Guest User" userId="S::urn:spo:tenantanon#1db638e6-f7fa-4199-ba19-f8fe93ec52b3::" providerId="AD" clId="Web-{1647B56C-45BF-1411-D59D-ED1351DE8433}" dt="2025-10-21T07:57:02.262" v="77"/>
          <ac:graphicFrameMkLst>
            <pc:docMk/>
            <pc:sldMk cId="1941750878" sldId="466"/>
            <ac:graphicFrameMk id="30" creationId="{68463627-93A3-08C2-0CFF-09F6F83874D5}"/>
          </ac:graphicFrameMkLst>
        </pc:graphicFrameChg>
      </pc:sldChg>
    </pc:docChg>
  </pc:docChgLst>
  <pc:docChgLst>
    <pc:chgData name="Guest User" userId="S::urn:spo:tenantanon#1db638e6-f7fa-4199-ba19-f8fe93ec52b3::" providerId="AD" clId="Web-{86FB150E-F04B-659A-48F0-E658D477569B}"/>
    <pc:docChg chg="modSld">
      <pc:chgData name="Guest User" userId="S::urn:spo:tenantanon#1db638e6-f7fa-4199-ba19-f8fe93ec52b3::" providerId="AD" clId="Web-{86FB150E-F04B-659A-48F0-E658D477569B}" dt="2025-09-30T14:08:13.491" v="153"/>
      <pc:docMkLst>
        <pc:docMk/>
      </pc:docMkLst>
      <pc:sldChg chg="modSp">
        <pc:chgData name="Guest User" userId="S::urn:spo:tenantanon#1db638e6-f7fa-4199-ba19-f8fe93ec52b3::" providerId="AD" clId="Web-{86FB150E-F04B-659A-48F0-E658D477569B}" dt="2025-09-30T14:08:13.491" v="153"/>
        <pc:sldMkLst>
          <pc:docMk/>
          <pc:sldMk cId="1238221271" sldId="465"/>
        </pc:sldMkLst>
        <pc:graphicFrameChg chg="mod modGraphic">
          <ac:chgData name="Guest User" userId="S::urn:spo:tenantanon#1db638e6-f7fa-4199-ba19-f8fe93ec52b3::" providerId="AD" clId="Web-{86FB150E-F04B-659A-48F0-E658D477569B}" dt="2025-09-30T14:08:13.491" v="153"/>
          <ac:graphicFrameMkLst>
            <pc:docMk/>
            <pc:sldMk cId="1238221271" sldId="465"/>
            <ac:graphicFrameMk id="30" creationId="{68463627-93A3-08C2-0CFF-09F6F83874D5}"/>
          </ac:graphicFrameMkLst>
        </pc:graphicFrameChg>
      </pc:sldChg>
    </pc:docChg>
  </pc:docChgLst>
  <pc:docChgLst>
    <pc:chgData name="Suzy Whitehead" userId="0fc3f889-bdf6-4f07-b9be-b772561729e0" providerId="ADAL" clId="{FBD3C15F-0373-40CD-81AC-7376B662BD49}"/>
    <pc:docChg chg="undo custSel modSld">
      <pc:chgData name="Suzy Whitehead" userId="0fc3f889-bdf6-4f07-b9be-b772561729e0" providerId="ADAL" clId="{FBD3C15F-0373-40CD-81AC-7376B662BD49}" dt="2025-10-16T11:23:12.298" v="663"/>
      <pc:docMkLst>
        <pc:docMk/>
      </pc:docMkLst>
      <pc:sldChg chg="addSp modSp mod">
        <pc:chgData name="Suzy Whitehead" userId="0fc3f889-bdf6-4f07-b9be-b772561729e0" providerId="ADAL" clId="{FBD3C15F-0373-40CD-81AC-7376B662BD49}" dt="2025-10-16T11:23:12.298" v="663"/>
        <pc:sldMkLst>
          <pc:docMk/>
          <pc:sldMk cId="1238221271" sldId="465"/>
        </pc:sldMkLst>
        <pc:graphicFrameChg chg="mod modGraphic">
          <ac:chgData name="Suzy Whitehead" userId="0fc3f889-bdf6-4f07-b9be-b772561729e0" providerId="ADAL" clId="{FBD3C15F-0373-40CD-81AC-7376B662BD49}" dt="2025-10-16T11:23:12.298" v="663"/>
          <ac:graphicFrameMkLst>
            <pc:docMk/>
            <pc:sldMk cId="1238221271" sldId="465"/>
            <ac:graphicFrameMk id="30" creationId="{68463627-93A3-08C2-0CFF-09F6F83874D5}"/>
          </ac:graphicFrameMkLst>
        </pc:graphicFrameChg>
        <pc:picChg chg="mod">
          <ac:chgData name="Suzy Whitehead" userId="0fc3f889-bdf6-4f07-b9be-b772561729e0" providerId="ADAL" clId="{FBD3C15F-0373-40CD-81AC-7376B662BD49}" dt="2025-10-08T11:34:02.501" v="631" actId="14100"/>
          <ac:picMkLst>
            <pc:docMk/>
            <pc:sldMk cId="1238221271" sldId="465"/>
            <ac:picMk id="2" creationId="{762DD2BA-AD3E-19EF-7522-6DD9BBFBBD20}"/>
          </ac:picMkLst>
        </pc:picChg>
        <pc:picChg chg="add mod">
          <ac:chgData name="Suzy Whitehead" userId="0fc3f889-bdf6-4f07-b9be-b772561729e0" providerId="ADAL" clId="{FBD3C15F-0373-40CD-81AC-7376B662BD49}" dt="2025-10-08T11:33:57.201" v="630" actId="1076"/>
          <ac:picMkLst>
            <pc:docMk/>
            <pc:sldMk cId="1238221271" sldId="465"/>
            <ac:picMk id="26" creationId="{D5C0E361-5274-32BB-207A-914EFCB762FF}"/>
          </ac:picMkLst>
        </pc:picChg>
        <pc:picChg chg="add mod">
          <ac:chgData name="Suzy Whitehead" userId="0fc3f889-bdf6-4f07-b9be-b772561729e0" providerId="ADAL" clId="{FBD3C15F-0373-40CD-81AC-7376B662BD49}" dt="2025-10-08T11:33:20.030" v="626" actId="1076"/>
          <ac:picMkLst>
            <pc:docMk/>
            <pc:sldMk cId="1238221271" sldId="465"/>
            <ac:picMk id="32" creationId="{91DDE698-91E6-DA65-896B-158520DF45A0}"/>
          </ac:picMkLst>
        </pc:picChg>
        <pc:picChg chg="add mod">
          <ac:chgData name="Suzy Whitehead" userId="0fc3f889-bdf6-4f07-b9be-b772561729e0" providerId="ADAL" clId="{FBD3C15F-0373-40CD-81AC-7376B662BD49}" dt="2025-10-02T10:49:12.903" v="606" actId="1076"/>
          <ac:picMkLst>
            <pc:docMk/>
            <pc:sldMk cId="1238221271" sldId="465"/>
            <ac:picMk id="33" creationId="{FA8D0541-B648-7328-D34F-224D1B0B7DCA}"/>
          </ac:picMkLst>
        </pc:picChg>
        <pc:picChg chg="add mod">
          <ac:chgData name="Suzy Whitehead" userId="0fc3f889-bdf6-4f07-b9be-b772561729e0" providerId="ADAL" clId="{FBD3C15F-0373-40CD-81AC-7376B662BD49}" dt="2025-10-16T08:46:16.046" v="662" actId="1076"/>
          <ac:picMkLst>
            <pc:docMk/>
            <pc:sldMk cId="1238221271" sldId="465"/>
            <ac:picMk id="35" creationId="{488CCAA5-A76F-AB64-157A-E2AC66EC419D}"/>
          </ac:picMkLst>
        </pc:picChg>
      </pc:sldChg>
    </pc:docChg>
  </pc:docChgLst>
  <pc:docChgLst>
    <pc:chgData name="Ruth Bosomworth" userId="69f49cd1-fc49-48fc-aa86-f291dbd8205d" providerId="ADAL" clId="{040B2AA3-8D2F-4E44-8645-70D407F45E06}"/>
    <pc:docChg chg="custSel modSld">
      <pc:chgData name="Ruth Bosomworth" userId="69f49cd1-fc49-48fc-aa86-f291dbd8205d" providerId="ADAL" clId="{040B2AA3-8D2F-4E44-8645-70D407F45E06}" dt="2025-10-21T12:50:51.556" v="2" actId="2165"/>
      <pc:docMkLst>
        <pc:docMk/>
      </pc:docMkLst>
      <pc:sldChg chg="delSp modSp mod">
        <pc:chgData name="Ruth Bosomworth" userId="69f49cd1-fc49-48fc-aa86-f291dbd8205d" providerId="ADAL" clId="{040B2AA3-8D2F-4E44-8645-70D407F45E06}" dt="2025-10-21T12:50:51.556" v="2" actId="2165"/>
        <pc:sldMkLst>
          <pc:docMk/>
          <pc:sldMk cId="1238221271" sldId="465"/>
        </pc:sldMkLst>
        <pc:graphicFrameChg chg="modGraphic">
          <ac:chgData name="Ruth Bosomworth" userId="69f49cd1-fc49-48fc-aa86-f291dbd8205d" providerId="ADAL" clId="{040B2AA3-8D2F-4E44-8645-70D407F45E06}" dt="2025-10-21T12:50:51.556" v="2" actId="2165"/>
          <ac:graphicFrameMkLst>
            <pc:docMk/>
            <pc:sldMk cId="1238221271" sldId="465"/>
            <ac:graphicFrameMk id="30" creationId="{68463627-93A3-08C2-0CFF-09F6F83874D5}"/>
          </ac:graphicFrameMkLst>
        </pc:graphicFrameChg>
        <pc:picChg chg="del">
          <ac:chgData name="Ruth Bosomworth" userId="69f49cd1-fc49-48fc-aa86-f291dbd8205d" providerId="ADAL" clId="{040B2AA3-8D2F-4E44-8645-70D407F45E06}" dt="2025-10-21T12:50:09.668" v="1" actId="21"/>
          <ac:picMkLst>
            <pc:docMk/>
            <pc:sldMk cId="1238221271" sldId="465"/>
            <ac:picMk id="35" creationId="{488CCAA5-A76F-AB64-157A-E2AC66EC419D}"/>
          </ac:picMkLst>
        </pc:picChg>
      </pc:sldChg>
    </pc:docChg>
  </pc:docChgLst>
  <pc:docChgLst>
    <pc:chgData name="Guest User" userId="S::urn:spo:tenantanon#1db638e6-f7fa-4199-ba19-f8fe93ec52b3::" providerId="AD" clId="Web-{EE39FE56-0D53-3EB7-9D60-934FF15CB4EB}"/>
    <pc:docChg chg="modSld">
      <pc:chgData name="Guest User" userId="S::urn:spo:tenantanon#1db638e6-f7fa-4199-ba19-f8fe93ec52b3::" providerId="AD" clId="Web-{EE39FE56-0D53-3EB7-9D60-934FF15CB4EB}" dt="2025-10-07T13:13:13.225" v="61"/>
      <pc:docMkLst>
        <pc:docMk/>
      </pc:docMkLst>
      <pc:sldChg chg="modSp">
        <pc:chgData name="Guest User" userId="S::urn:spo:tenantanon#1db638e6-f7fa-4199-ba19-f8fe93ec52b3::" providerId="AD" clId="Web-{EE39FE56-0D53-3EB7-9D60-934FF15CB4EB}" dt="2025-10-07T13:13:13.225" v="61"/>
        <pc:sldMkLst>
          <pc:docMk/>
          <pc:sldMk cId="1238221271" sldId="465"/>
        </pc:sldMkLst>
        <pc:graphicFrameChg chg="mod modGraphic">
          <ac:chgData name="Guest User" userId="S::urn:spo:tenantanon#1db638e6-f7fa-4199-ba19-f8fe93ec52b3::" providerId="AD" clId="Web-{EE39FE56-0D53-3EB7-9D60-934FF15CB4EB}" dt="2025-10-07T13:13:13.225" v="61"/>
          <ac:graphicFrameMkLst>
            <pc:docMk/>
            <pc:sldMk cId="1238221271" sldId="465"/>
            <ac:graphicFrameMk id="30" creationId="{68463627-93A3-08C2-0CFF-09F6F83874D5}"/>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1" y="0"/>
            <a:ext cx="2971800" cy="495428"/>
          </a:xfrm>
          <a:prstGeom prst="rect">
            <a:avLst/>
          </a:prstGeom>
        </p:spPr>
        <p:txBody>
          <a:bodyPr vert="horz" lIns="95601" tIns="47801" rIns="95601" bIns="47801"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884613" y="0"/>
            <a:ext cx="2971800" cy="495428"/>
          </a:xfrm>
          <a:prstGeom prst="rect">
            <a:avLst/>
          </a:prstGeom>
        </p:spPr>
        <p:txBody>
          <a:bodyPr vert="horz" lIns="95601" tIns="47801" rIns="95601" bIns="47801" rtlCol="0"/>
          <a:lstStyle>
            <a:lvl1pPr algn="r">
              <a:defRPr sz="1300"/>
            </a:lvl1pPr>
          </a:lstStyle>
          <a:p>
            <a:fld id="{48D797D9-48B2-604A-AC02-9A7F195EAB70}" type="datetimeFigureOut">
              <a:rPr lang="en-US" smtClean="0"/>
              <a:t>10/21/2025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1" y="9378824"/>
            <a:ext cx="2971800" cy="495426"/>
          </a:xfrm>
          <a:prstGeom prst="rect">
            <a:avLst/>
          </a:prstGeom>
        </p:spPr>
        <p:txBody>
          <a:bodyPr vert="horz" lIns="95601" tIns="47801" rIns="95601" bIns="47801"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884613" y="9378824"/>
            <a:ext cx="2971800" cy="495426"/>
          </a:xfrm>
          <a:prstGeom prst="rect">
            <a:avLst/>
          </a:prstGeom>
        </p:spPr>
        <p:txBody>
          <a:bodyPr vert="horz" lIns="95601" tIns="47801" rIns="95601" bIns="47801"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1800" cy="495428"/>
          </a:xfrm>
          <a:prstGeom prst="rect">
            <a:avLst/>
          </a:prstGeom>
        </p:spPr>
        <p:txBody>
          <a:bodyPr vert="horz" lIns="95601" tIns="47801" rIns="95601" bIns="47801" rtlCol="0"/>
          <a:lstStyle>
            <a:lvl1pPr algn="l">
              <a:defRPr sz="1300"/>
            </a:lvl1pPr>
          </a:lstStyle>
          <a:p>
            <a:endParaRPr lang="en-US"/>
          </a:p>
        </p:txBody>
      </p:sp>
      <p:sp>
        <p:nvSpPr>
          <p:cNvPr id="3" name="Date Placeholder 2"/>
          <p:cNvSpPr>
            <a:spLocks noGrp="1"/>
          </p:cNvSpPr>
          <p:nvPr>
            <p:ph type="dt" idx="1"/>
          </p:nvPr>
        </p:nvSpPr>
        <p:spPr>
          <a:xfrm>
            <a:off x="3884613" y="0"/>
            <a:ext cx="2971800" cy="495428"/>
          </a:xfrm>
          <a:prstGeom prst="rect">
            <a:avLst/>
          </a:prstGeom>
        </p:spPr>
        <p:txBody>
          <a:bodyPr vert="horz" lIns="95601" tIns="47801" rIns="95601" bIns="47801" rtlCol="0"/>
          <a:lstStyle>
            <a:lvl1pPr algn="r">
              <a:defRPr sz="1300"/>
            </a:lvl1pPr>
          </a:lstStyle>
          <a:p>
            <a:fld id="{0FD58998-2919-A54F-AF05-76A49D1D8303}" type="datetimeFigureOut">
              <a:rPr lang="en-US" smtClean="0"/>
              <a:t>10/21/2025</a:t>
            </a:fld>
            <a:endParaRPr lang="en-US"/>
          </a:p>
        </p:txBody>
      </p:sp>
      <p:sp>
        <p:nvSpPr>
          <p:cNvPr id="4" name="Slide Image Placeholder 3"/>
          <p:cNvSpPr>
            <a:spLocks noGrp="1" noRot="1" noChangeAspect="1"/>
          </p:cNvSpPr>
          <p:nvPr>
            <p:ph type="sldImg" idx="2"/>
          </p:nvPr>
        </p:nvSpPr>
        <p:spPr>
          <a:xfrm>
            <a:off x="1073150" y="1235075"/>
            <a:ext cx="4711700" cy="3332163"/>
          </a:xfrm>
          <a:prstGeom prst="rect">
            <a:avLst/>
          </a:prstGeom>
          <a:noFill/>
          <a:ln w="12700">
            <a:solidFill>
              <a:prstClr val="black"/>
            </a:solidFill>
          </a:ln>
        </p:spPr>
        <p:txBody>
          <a:bodyPr vert="horz" lIns="95601" tIns="47801" rIns="95601" bIns="47801" rtlCol="0" anchor="ctr"/>
          <a:lstStyle/>
          <a:p>
            <a:endParaRPr lang="en-US"/>
          </a:p>
        </p:txBody>
      </p:sp>
      <p:sp>
        <p:nvSpPr>
          <p:cNvPr id="5" name="Notes Placeholder 4"/>
          <p:cNvSpPr>
            <a:spLocks noGrp="1"/>
          </p:cNvSpPr>
          <p:nvPr>
            <p:ph type="body" sz="quarter" idx="3"/>
          </p:nvPr>
        </p:nvSpPr>
        <p:spPr>
          <a:xfrm>
            <a:off x="685800" y="4751983"/>
            <a:ext cx="5486400" cy="3887986"/>
          </a:xfrm>
          <a:prstGeom prst="rect">
            <a:avLst/>
          </a:prstGeom>
        </p:spPr>
        <p:txBody>
          <a:bodyPr vert="horz" lIns="95601" tIns="47801" rIns="95601" bIns="47801"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378824"/>
            <a:ext cx="2971800" cy="495426"/>
          </a:xfrm>
          <a:prstGeom prst="rect">
            <a:avLst/>
          </a:prstGeom>
        </p:spPr>
        <p:txBody>
          <a:bodyPr vert="horz" lIns="95601" tIns="47801" rIns="95601" bIns="47801" rtlCol="0" anchor="b"/>
          <a:lstStyle>
            <a:lvl1pPr algn="l">
              <a:defRPr sz="1300"/>
            </a:lvl1pPr>
          </a:lstStyle>
          <a:p>
            <a:endParaRPr lang="en-US"/>
          </a:p>
        </p:txBody>
      </p:sp>
      <p:sp>
        <p:nvSpPr>
          <p:cNvPr id="7" name="Slide Number Placeholder 6"/>
          <p:cNvSpPr>
            <a:spLocks noGrp="1"/>
          </p:cNvSpPr>
          <p:nvPr>
            <p:ph type="sldNum" sz="quarter" idx="5"/>
          </p:nvPr>
        </p:nvSpPr>
        <p:spPr>
          <a:xfrm>
            <a:off x="3884613" y="9378824"/>
            <a:ext cx="2971800" cy="495426"/>
          </a:xfrm>
          <a:prstGeom prst="rect">
            <a:avLst/>
          </a:prstGeom>
        </p:spPr>
        <p:txBody>
          <a:bodyPr vert="horz" lIns="95601" tIns="47801" rIns="95601" bIns="47801"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10/21/2025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10/21/2025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10/21/2025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10/21/2025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4197624" cy="708014"/>
          </a:xfrm>
          <a:prstGeom prst="rect">
            <a:avLst/>
          </a:prstGeom>
          <a:noFill/>
        </p:spPr>
        <p:txBody>
          <a:bodyPr wrap="none" lIns="0" rtlCol="0">
            <a:spAutoFit/>
          </a:bodyPr>
          <a:lstStyle/>
          <a:p>
            <a:pPr algn="l"/>
            <a:r>
              <a:rPr lang="en-US" sz="4001" spc="0" baseline="0">
                <a:solidFill>
                  <a:srgbClr val="323232"/>
                </a:solidFill>
                <a:latin typeface="LondrinaSolid-Regular"/>
                <a:sym typeface="LondrinaSolid-Regular"/>
                <a:rtl val="0"/>
              </a:rPr>
              <a:t>Coverage </a:t>
            </a:r>
            <a:r>
              <a:rPr lang="en-US" sz="2000" spc="0" baseline="0">
                <a:solidFill>
                  <a:srgbClr val="A6B13B"/>
                </a:solidFill>
                <a:latin typeface="LondrinaSolid-Regular"/>
                <a:sym typeface="LondrinaSolid-Regular"/>
                <a:rtl val="0"/>
              </a:rPr>
              <a:t>Autumn 1 2025</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a:solidFill>
                  <a:srgbClr val="323232"/>
                </a:solidFill>
                <a:latin typeface="RobotoCondensed-Regular"/>
                <a:ea typeface="RobotoCondensed-Regular"/>
                <a:cs typeface="RobotoCondensed-Regular"/>
                <a:sym typeface="RobotoCondensed-Regular"/>
                <a:rtl val="0"/>
              </a:rPr>
              <a:t>© Picture News 2025</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3476951304"/>
              </p:ext>
            </p:extLst>
          </p:nvPr>
        </p:nvGraphicFramePr>
        <p:xfrm>
          <a:off x="139849" y="1144846"/>
          <a:ext cx="10338099" cy="6030736"/>
        </p:xfrm>
        <a:graphic>
          <a:graphicData uri="http://schemas.openxmlformats.org/drawingml/2006/table">
            <a:tbl>
              <a:tblPr>
                <a:tableStyleId>{5C22544A-7EE6-4342-B048-85BDC9FD1C3A}</a:tableStyleId>
              </a:tblPr>
              <a:tblGrid>
                <a:gridCol w="743541">
                  <a:extLst>
                    <a:ext uri="{9D8B030D-6E8A-4147-A177-3AD203B41FA5}">
                      <a16:colId xmlns:a16="http://schemas.microsoft.com/office/drawing/2014/main" val="3895165910"/>
                    </a:ext>
                  </a:extLst>
                </a:gridCol>
                <a:gridCol w="3688610">
                  <a:extLst>
                    <a:ext uri="{9D8B030D-6E8A-4147-A177-3AD203B41FA5}">
                      <a16:colId xmlns:a16="http://schemas.microsoft.com/office/drawing/2014/main" val="751550790"/>
                    </a:ext>
                  </a:extLst>
                </a:gridCol>
                <a:gridCol w="1555531">
                  <a:extLst>
                    <a:ext uri="{9D8B030D-6E8A-4147-A177-3AD203B41FA5}">
                      <a16:colId xmlns:a16="http://schemas.microsoft.com/office/drawing/2014/main" val="2208218514"/>
                    </a:ext>
                  </a:extLst>
                </a:gridCol>
                <a:gridCol w="1135117">
                  <a:extLst>
                    <a:ext uri="{9D8B030D-6E8A-4147-A177-3AD203B41FA5}">
                      <a16:colId xmlns:a16="http://schemas.microsoft.com/office/drawing/2014/main" val="1525544867"/>
                    </a:ext>
                  </a:extLst>
                </a:gridCol>
                <a:gridCol w="1187669">
                  <a:extLst>
                    <a:ext uri="{9D8B030D-6E8A-4147-A177-3AD203B41FA5}">
                      <a16:colId xmlns:a16="http://schemas.microsoft.com/office/drawing/2014/main" val="641390802"/>
                    </a:ext>
                  </a:extLst>
                </a:gridCol>
                <a:gridCol w="1271752">
                  <a:extLst>
                    <a:ext uri="{9D8B030D-6E8A-4147-A177-3AD203B41FA5}">
                      <a16:colId xmlns:a16="http://schemas.microsoft.com/office/drawing/2014/main" val="1516164341"/>
                    </a:ext>
                  </a:extLst>
                </a:gridCol>
                <a:gridCol w="755879">
                  <a:extLst>
                    <a:ext uri="{9D8B030D-6E8A-4147-A177-3AD203B41FA5}">
                      <a16:colId xmlns:a16="http://schemas.microsoft.com/office/drawing/2014/main" val="1833709463"/>
                    </a:ext>
                  </a:extLst>
                </a:gridCol>
              </a:tblGrid>
              <a:tr h="608650">
                <a:tc>
                  <a:txBody>
                    <a:bodyPr/>
                    <a:lstStyle/>
                    <a:p>
                      <a:pPr>
                        <a:lnSpc>
                          <a:spcPct val="90000"/>
                        </a:lnSpc>
                      </a:pPr>
                      <a:r>
                        <a:rPr lang="en-US" sz="1200" b="0" dirty="0">
                          <a:solidFill>
                            <a:schemeClr val="tx1"/>
                          </a:solidFill>
                          <a:latin typeface="Londrina Solid"/>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a:rPr>
                        <a:t>British</a:t>
                      </a:r>
                      <a:br>
                        <a:rPr lang="en-US" sz="1200" b="0" dirty="0">
                          <a:solidFill>
                            <a:srgbClr val="323232"/>
                          </a:solidFill>
                          <a:latin typeface="Londrina Solid"/>
                        </a:rPr>
                      </a:br>
                      <a:r>
                        <a:rPr lang="en-US" sz="1200" b="0" dirty="0">
                          <a:solidFill>
                            <a:schemeClr val="tx1"/>
                          </a:solidFill>
                          <a:latin typeface="Londrina Solid"/>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dirty="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GB" sz="1200" b="0" i="0" kern="1200" dirty="0">
                          <a:solidFill>
                            <a:schemeClr val="tx1"/>
                          </a:solidFill>
                          <a:effectLst/>
                          <a:latin typeface="Londrina Solid" pitchFamily="2" charset="77"/>
                          <a:ea typeface="+mn-ea"/>
                          <a:cs typeface="+mn-cs"/>
                        </a:rPr>
                        <a:t>Bible Link</a:t>
                      </a:r>
                    </a:p>
                    <a:p>
                      <a:pPr>
                        <a:lnSpc>
                          <a:spcPct val="90000"/>
                        </a:lnSpc>
                      </a:pPr>
                      <a:r>
                        <a:rPr lang="en-GB" sz="1200" b="0" i="0" kern="1200" dirty="0">
                          <a:solidFill>
                            <a:schemeClr val="tx1"/>
                          </a:solidFill>
                          <a:effectLst/>
                          <a:latin typeface="Londrina Solid" pitchFamily="2" charset="77"/>
                          <a:ea typeface="+mn-ea"/>
                          <a:cs typeface="+mn-cs"/>
                        </a:rPr>
                        <a:t>Christian Value</a:t>
                      </a:r>
                    </a:p>
                    <a:p>
                      <a:pPr>
                        <a:lnSpc>
                          <a:spcPct val="90000"/>
                        </a:lnSpc>
                      </a:pPr>
                      <a:r>
                        <a:rPr lang="en-GB" sz="1200" b="0" i="0" kern="1200" dirty="0">
                          <a:solidFill>
                            <a:schemeClr val="tx1"/>
                          </a:solidFill>
                          <a:effectLst/>
                          <a:latin typeface="Londrina Solid" pitchFamily="2" charset="77"/>
                          <a:ea typeface="+mn-ea"/>
                          <a:cs typeface="+mn-cs"/>
                        </a:rPr>
                        <a:t>Core Concept</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99230">
                <a:tc>
                  <a:txBody>
                    <a:bodyPr/>
                    <a:lstStyle/>
                    <a:p>
                      <a:r>
                        <a:rPr lang="en-US" sz="900" b="1" dirty="0">
                          <a:latin typeface="ABeeZee" panose="02000000000000000000" pitchFamily="2" charset="0"/>
                        </a:rPr>
                        <a:t>1</a:t>
                      </a:r>
                      <a:r>
                        <a:rPr lang="en-US" sz="900" b="1" baseline="30000" dirty="0">
                          <a:latin typeface="ABeeZee" panose="02000000000000000000" pitchFamily="2" charset="0"/>
                        </a:rPr>
                        <a:t>st</a:t>
                      </a:r>
                      <a:r>
                        <a:rPr lang="en-US" sz="900" b="1" dirty="0">
                          <a:latin typeface="ABeeZee" panose="02000000000000000000" pitchFamily="2" charset="0"/>
                        </a:rPr>
                        <a:t>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dirty="0">
                          <a:latin typeface="ABeeZee" panose="02000000000000000000" pitchFamily="2" charset="0"/>
                        </a:rPr>
                        <a:t>In a recent survey, 600 parents and 400 six- and seven-year-olds were asked to name the everyday things around them that they find incredible or awe-inspiring. </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1000" b="0" dirty="0">
                          <a:latin typeface="ABeeZee" panose="02000000000000000000" pitchFamily="2" charset="0"/>
                        </a:rPr>
                        <a:t>What do you think makes something a wonder of the world?</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dirty="0">
                          <a:latin typeface="ABeeZee" panose="02000000000000000000" pitchFamily="2" charset="0"/>
                        </a:rPr>
                        <a:t>Democracy</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1000" b="0" dirty="0">
                          <a:latin typeface="ABeeZee" panose="02000000000000000000" pitchFamily="2" charset="0"/>
                        </a:rPr>
                        <a:t>Religion or belief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1000" b="0" dirty="0">
                          <a:latin typeface="ABeeZee" panose="02000000000000000000" pitchFamily="2" charset="0"/>
                        </a:rPr>
                        <a:t>Psalm 65 5-8</a:t>
                      </a:r>
                    </a:p>
                    <a:p>
                      <a:r>
                        <a:rPr lang="en-US" sz="1000" b="0" dirty="0">
                          <a:latin typeface="ABeeZee" panose="02000000000000000000" pitchFamily="2" charset="0"/>
                        </a:rPr>
                        <a:t>Joy</a:t>
                      </a:r>
                    </a:p>
                    <a:p>
                      <a:r>
                        <a:rPr lang="en-US" sz="1000" b="0" dirty="0">
                          <a:latin typeface="ABeeZee" panose="02000000000000000000" pitchFamily="2" charset="0"/>
                        </a:rPr>
                        <a:t>God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99230">
                <a:tc>
                  <a:txBody>
                    <a:bodyPr/>
                    <a:lstStyle/>
                    <a:p>
                      <a:r>
                        <a:rPr lang="en-US" sz="900" b="1" dirty="0">
                          <a:latin typeface="ABeeZee" panose="02000000000000000000" pitchFamily="2" charset="0"/>
                        </a:rPr>
                        <a:t>8</a:t>
                      </a:r>
                      <a:r>
                        <a:rPr lang="en-US" sz="900" b="1" baseline="30000" dirty="0">
                          <a:latin typeface="ABeeZee" panose="02000000000000000000" pitchFamily="2" charset="0"/>
                        </a:rPr>
                        <a:t>th</a:t>
                      </a:r>
                      <a:r>
                        <a:rPr lang="en-US" sz="900" b="1" dirty="0">
                          <a:latin typeface="ABeeZee" panose="02000000000000000000" pitchFamily="2" charset="0"/>
                        </a:rPr>
                        <a:t>  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dirty="0">
                          <a:latin typeface="ABeeZee" panose="02000000000000000000" pitchFamily="2" charset="0"/>
                        </a:rPr>
                        <a:t>A church in Kiruna, which is one of Sweden’s largest wooden buildings, has been carefully moved 5km to a new location. </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dirty="0">
                          <a:latin typeface="ABeeZee" panose="02000000000000000000" pitchFamily="2" charset="0"/>
                        </a:rPr>
                        <a:t>What makes a building special?</a:t>
                      </a: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1000" b="0" kern="1200" dirty="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10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dirty="0">
                          <a:latin typeface="ABeeZee" panose="02000000000000000000" pitchFamily="2" charset="0"/>
                        </a:rPr>
                        <a:t>Ephesians 2:19-22</a:t>
                      </a:r>
                    </a:p>
                    <a:p>
                      <a:r>
                        <a:rPr lang="en-US" sz="1000" b="0" dirty="0">
                          <a:latin typeface="ABeeZee" panose="02000000000000000000" pitchFamily="2" charset="0"/>
                        </a:rPr>
                        <a:t>Faith</a:t>
                      </a:r>
                    </a:p>
                    <a:p>
                      <a:r>
                        <a:rPr lang="en-US" sz="1000" b="0" dirty="0">
                          <a:latin typeface="ABeeZee" panose="02000000000000000000" pitchFamily="2" charset="0"/>
                        </a:rPr>
                        <a:t>Kingdom of God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726580">
                <a:tc>
                  <a:txBody>
                    <a:bodyPr/>
                    <a:lstStyle/>
                    <a:p>
                      <a:r>
                        <a:rPr lang="en-US" sz="900" b="1" dirty="0">
                          <a:latin typeface="ABeeZee" panose="02000000000000000000" pitchFamily="2" charset="0"/>
                        </a:rPr>
                        <a:t>15</a:t>
                      </a:r>
                      <a:r>
                        <a:rPr lang="en-US" sz="900" b="1" baseline="30000" dirty="0">
                          <a:latin typeface="ABeeZee" panose="02000000000000000000" pitchFamily="2" charset="0"/>
                        </a:rPr>
                        <a:t>th</a:t>
                      </a:r>
                      <a:r>
                        <a:rPr lang="en-US" sz="900" b="1" dirty="0">
                          <a:latin typeface="ABeeZee" panose="02000000000000000000" pitchFamily="2" charset="0"/>
                        </a:rPr>
                        <a:t> September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1000" b="0">
                          <a:latin typeface="ABeeZee" panose="02000000000000000000" pitchFamily="2" charset="0"/>
                        </a:rPr>
                        <a:t>Schools in the UK will soon need to give more lessons on democracy, how voting works, and how the country is run.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a:latin typeface="ABeeZee" panose="02000000000000000000" pitchFamily="2" charset="0"/>
                        </a:rPr>
                        <a:t>Why do we vote?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Age</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1000" b="0" dirty="0">
                          <a:latin typeface="ABeeZee" panose="02000000000000000000" pitchFamily="2" charset="0"/>
                        </a:rPr>
                        <a:t>Acts 18:9</a:t>
                      </a:r>
                    </a:p>
                    <a:p>
                      <a:r>
                        <a:rPr lang="en-US" sz="1000" b="0" dirty="0">
                          <a:latin typeface="ABeeZee" panose="02000000000000000000" pitchFamily="2" charset="0"/>
                        </a:rPr>
                        <a:t>Justice</a:t>
                      </a:r>
                    </a:p>
                    <a:p>
                      <a:r>
                        <a:rPr lang="en-US" sz="1000" b="0" dirty="0">
                          <a:latin typeface="ABeeZee" panose="02000000000000000000" pitchFamily="2" charset="0"/>
                        </a:rPr>
                        <a:t>People of God</a:t>
                      </a:r>
                    </a:p>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663760">
                <a:tc>
                  <a:txBody>
                    <a:bodyPr/>
                    <a:lstStyle/>
                    <a:p>
                      <a:r>
                        <a:rPr lang="en-US" sz="900" b="1" dirty="0">
                          <a:latin typeface="ABeeZee" panose="02000000000000000000" pitchFamily="2" charset="0"/>
                        </a:rPr>
                        <a:t>22</a:t>
                      </a:r>
                      <a:r>
                        <a:rPr lang="en-US" sz="900" b="1" baseline="30000" dirty="0">
                          <a:latin typeface="ABeeZee" panose="02000000000000000000" pitchFamily="2" charset="0"/>
                        </a:rPr>
                        <a:t>nd</a:t>
                      </a:r>
                      <a:r>
                        <a:rPr lang="en-US" sz="900" b="1" dirty="0">
                          <a:latin typeface="ABeeZee" panose="02000000000000000000" pitchFamily="2" charset="0"/>
                        </a:rPr>
                        <a:t> September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1000" b="0">
                          <a:latin typeface="ABeeZee" panose="02000000000000000000" pitchFamily="2" charset="0"/>
                        </a:rPr>
                        <a:t>Guinness World Records is celebrating its 70th anniversary this year. The book was first published in 1955, and is now sold in over 100 countries.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1000" b="0">
                          <a:latin typeface="ABeeZee" panose="02000000000000000000" pitchFamily="2" charset="0"/>
                        </a:rPr>
                        <a:t>Can anyone break a record if they try hard enough?</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a:latin typeface="ABeeZee" panose="02000000000000000000" pitchFamily="2" charset="0"/>
                        </a:rPr>
                        <a:t>Age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1000" b="0" dirty="0">
                          <a:latin typeface="ABeeZee"/>
                        </a:rPr>
                        <a:t>James 1:12</a:t>
                      </a:r>
                      <a:endParaRPr lang="en-US" sz="1000" b="0" dirty="0">
                        <a:latin typeface="ABeeZee" panose="02000000000000000000" pitchFamily="2" charset="0"/>
                      </a:endParaRPr>
                    </a:p>
                    <a:p>
                      <a:pPr lvl="0">
                        <a:buNone/>
                      </a:pPr>
                      <a:r>
                        <a:rPr lang="en-US" sz="1000" b="0" dirty="0">
                          <a:latin typeface="ABeeZee"/>
                        </a:rPr>
                        <a:t>Courage</a:t>
                      </a:r>
                    </a:p>
                    <a:p>
                      <a:pPr lvl="0">
                        <a:buNone/>
                      </a:pPr>
                      <a:r>
                        <a:rPr lang="en-US" sz="1000" b="0" dirty="0">
                          <a:latin typeface="ABeeZee"/>
                        </a:rPr>
                        <a:t>People of God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99230">
                <a:tc>
                  <a:txBody>
                    <a:bodyPr/>
                    <a:lstStyle/>
                    <a:p>
                      <a:r>
                        <a:rPr lang="en-US" sz="900" b="1" dirty="0">
                          <a:latin typeface="ABeeZee"/>
                        </a:rPr>
                        <a:t>29th September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1000" b="0">
                          <a:latin typeface="ABeeZee" panose="02000000000000000000" pitchFamily="2" charset="0"/>
                        </a:rPr>
                        <a:t>Running charity, parkrun, has announced a new project called parkrun primary, which is bringing junior parkrun events closer to primary schools.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1000" b="0">
                          <a:latin typeface="ABeeZee" panose="02000000000000000000" pitchFamily="2" charset="0"/>
                        </a:rPr>
                        <a:t>Can sport bring people closer together?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kern="1200">
                          <a:solidFill>
                            <a:schemeClr val="dk1"/>
                          </a:solidFill>
                          <a:effectLst/>
                          <a:latin typeface="ABeeZee" panose="02000000000000000000" pitchFamily="2" charset="0"/>
                          <a:ea typeface="+mn-ea"/>
                          <a:cs typeface="+mn-cs"/>
                        </a:rPr>
                        <a:t>Individual Liberty</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1000" b="0">
                          <a:latin typeface="ABeeZee" panose="02000000000000000000" pitchFamily="2" charset="0"/>
                        </a:rPr>
                        <a:t>Disability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1000" b="0" dirty="0">
                          <a:latin typeface="ABeeZee"/>
                        </a:rPr>
                        <a:t>Hebrews 10:24-25</a:t>
                      </a:r>
                    </a:p>
                    <a:p>
                      <a:pPr lvl="0">
                        <a:buNone/>
                      </a:pPr>
                      <a:r>
                        <a:rPr lang="en-US" sz="1000" b="0" dirty="0">
                          <a:latin typeface="ABeeZee"/>
                        </a:rPr>
                        <a:t>Service</a:t>
                      </a:r>
                      <a:br>
                        <a:rPr lang="en-US" sz="1000" b="0" dirty="0">
                          <a:latin typeface="ABeeZee"/>
                        </a:rPr>
                      </a:br>
                      <a:r>
                        <a:rPr lang="en-US" sz="1000" b="0" dirty="0">
                          <a:latin typeface="ABeeZee"/>
                        </a:rPr>
                        <a:t>Kingdom of God</a:t>
                      </a:r>
                      <a:br>
                        <a:rPr lang="en-US" sz="1000" b="0" dirty="0">
                          <a:latin typeface="ABeeZee"/>
                        </a:rPr>
                      </a:br>
                      <a:endParaRPr lang="en-US" sz="10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99230">
                <a:tc>
                  <a:txBody>
                    <a:bodyPr/>
                    <a:lstStyle/>
                    <a:p>
                      <a:r>
                        <a:rPr lang="en-US" sz="900" b="1" dirty="0">
                          <a:latin typeface="ABeeZee" panose="02000000000000000000" pitchFamily="2" charset="0"/>
                        </a:rPr>
                        <a:t>6</a:t>
                      </a:r>
                      <a:r>
                        <a:rPr lang="en-US" sz="900" b="1" baseline="30000" dirty="0">
                          <a:latin typeface="ABeeZee" panose="02000000000000000000" pitchFamily="2" charset="0"/>
                        </a:rPr>
                        <a:t>th</a:t>
                      </a:r>
                      <a:r>
                        <a:rPr lang="en-US" sz="900" b="1" dirty="0">
                          <a:latin typeface="ABeeZee" panose="02000000000000000000" pitchFamily="2" charset="0"/>
                        </a:rPr>
                        <a:t> </a:t>
                      </a:r>
                    </a:p>
                    <a:p>
                      <a:r>
                        <a:rPr lang="en-US" sz="9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a:latin typeface="ABeeZee" panose="02000000000000000000" pitchFamily="2" charset="0"/>
                        </a:rPr>
                        <a:t>Ellie Goldstein, a 23-year-old model from Ilford, has been announced as a contestant on Strictly Come Dancing. She is the first person with Down’s syndrome to take part in a full series of the show.</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0" kern="1200">
                          <a:solidFill>
                            <a:schemeClr val="dk1"/>
                          </a:solidFill>
                          <a:effectLst/>
                          <a:latin typeface="ABeeZee" panose="02000000000000000000" pitchFamily="2" charset="0"/>
                          <a:ea typeface="+mn-ea"/>
                          <a:cs typeface="+mn-cs"/>
                        </a:rPr>
                        <a:t>What can we learn from people who prove others wrong?</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kern="120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Disability </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000" b="0" kern="120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1000" b="0" dirty="0">
                          <a:latin typeface="ABeeZee"/>
                        </a:rPr>
                        <a:t>Romans 12:4-6</a:t>
                      </a:r>
                      <a:br>
                        <a:rPr lang="en-US" sz="1000" b="0" dirty="0">
                          <a:latin typeface="ABeeZee"/>
                        </a:rPr>
                      </a:br>
                      <a:r>
                        <a:rPr lang="en-US" sz="1000" b="0" dirty="0">
                          <a:latin typeface="ABeeZee"/>
                        </a:rPr>
                        <a:t>Compassion</a:t>
                      </a:r>
                      <a:br>
                        <a:rPr lang="en-US" sz="1000" b="0" dirty="0">
                          <a:latin typeface="ABeeZee"/>
                        </a:rPr>
                      </a:br>
                      <a:r>
                        <a:rPr lang="en-US" sz="1000" b="0" dirty="0">
                          <a:latin typeface="ABeeZee"/>
                        </a:rPr>
                        <a:t>Creation</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33201">
                <a:tc>
                  <a:txBody>
                    <a:bodyPr/>
                    <a:lstStyle/>
                    <a:p>
                      <a:r>
                        <a:rPr lang="en-US" sz="900" b="1" dirty="0">
                          <a:latin typeface="ABeeZee" panose="02000000000000000000" pitchFamily="2" charset="0"/>
                        </a:rPr>
                        <a:t>13</a:t>
                      </a:r>
                      <a:r>
                        <a:rPr lang="en-US" sz="900" b="1" baseline="30000" dirty="0">
                          <a:latin typeface="ABeeZee" panose="02000000000000000000" pitchFamily="2" charset="0"/>
                        </a:rPr>
                        <a:t>th</a:t>
                      </a:r>
                      <a:r>
                        <a:rPr lang="en-US" sz="900" b="1" dirty="0">
                          <a:latin typeface="ABeeZee" panose="02000000000000000000" pitchFamily="2" charset="0"/>
                        </a:rPr>
                        <a:t> </a:t>
                      </a:r>
                    </a:p>
                    <a:p>
                      <a:r>
                        <a:rPr lang="en-US" sz="900" b="1" dirty="0">
                          <a:latin typeface="ABeeZee" panose="02000000000000000000" pitchFamily="2" charset="0"/>
                        </a:rPr>
                        <a:t>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1000" b="0">
                          <a:latin typeface="ABeeZee" panose="02000000000000000000" pitchFamily="2" charset="0"/>
                        </a:rPr>
                        <a:t>This year marks the 80th anniversary of the United Nations (UN), an international organisation founded after the Second World War in 1945, to help countries work together and prevent future conflicts.</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What makes a good peacekeeper?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1000" b="0" dirty="0">
                          <a:latin typeface="ABeeZee"/>
                        </a:rPr>
                        <a:t>Matthew 5:9</a:t>
                      </a:r>
                      <a:br>
                        <a:rPr lang="en-US" sz="1000" b="0" dirty="0">
                          <a:latin typeface="ABeeZee"/>
                        </a:rPr>
                      </a:br>
                      <a:r>
                        <a:rPr lang="en-US" sz="1000" b="0" dirty="0">
                          <a:latin typeface="ABeeZee"/>
                        </a:rPr>
                        <a:t>Respect</a:t>
                      </a:r>
                      <a:br>
                        <a:rPr lang="en-US" sz="1000" b="0" dirty="0">
                          <a:latin typeface="ABeeZee"/>
                        </a:rPr>
                      </a:br>
                      <a:r>
                        <a:rPr lang="en-US" sz="1000" b="0" dirty="0">
                          <a:latin typeface="ABeeZee"/>
                        </a:rPr>
                        <a:t>Gospel</a:t>
                      </a:r>
                      <a:br>
                        <a:rPr lang="en-US" sz="1000" b="0" dirty="0">
                          <a:latin typeface="ABeeZee"/>
                        </a:rPr>
                      </a:br>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99615">
                <a:tc>
                  <a:txBody>
                    <a:bodyPr/>
                    <a:lstStyle/>
                    <a:p>
                      <a:r>
                        <a:rPr lang="en-US" sz="900" b="1" dirty="0">
                          <a:latin typeface="ABeeZee"/>
                        </a:rPr>
                        <a:t>20th October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a:latin typeface="ABeeZee" panose="02000000000000000000" pitchFamily="2" charset="0"/>
                        </a:rPr>
                        <a:t>The UK government is planning to bring in digital identity cards, which people could keep on their phones or have as a physical card. </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1000" b="0">
                          <a:latin typeface="ABeeZee" panose="02000000000000000000" pitchFamily="2" charset="0"/>
                        </a:rPr>
                        <a:t>Should everyone have an identity card?</a:t>
                      </a:r>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1000" b="0">
                          <a:latin typeface="ABeeZee" panose="02000000000000000000" pitchFamily="2" charset="0"/>
                        </a:rPr>
                        <a:t>Rule of Law</a:t>
                      </a:r>
                    </a:p>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1000" b="0">
                          <a:latin typeface="ABeeZee" panose="02000000000000000000" pitchFamily="2" charset="0"/>
                        </a:rPr>
                        <a:t>Race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1000" b="0" dirty="0">
                          <a:latin typeface="ABeeZee"/>
                        </a:rPr>
                        <a:t>1 Samuel 16:7</a:t>
                      </a:r>
                    </a:p>
                    <a:p>
                      <a:pPr lvl="0">
                        <a:buNone/>
                      </a:pPr>
                      <a:r>
                        <a:rPr lang="en-US" sz="1000" b="0" dirty="0">
                          <a:latin typeface="ABeeZee"/>
                        </a:rPr>
                        <a:t>Wisdom</a:t>
                      </a:r>
                    </a:p>
                    <a:p>
                      <a:pPr lvl="0">
                        <a:buNone/>
                      </a:pPr>
                      <a:r>
                        <a:rPr lang="en-US" sz="1000" b="0" dirty="0">
                          <a:latin typeface="ABeeZee"/>
                        </a:rPr>
                        <a:t>People of God</a:t>
                      </a:r>
                    </a:p>
                    <a:p>
                      <a:pPr lvl="0">
                        <a:buNone/>
                      </a:pPr>
                      <a:endParaRPr lang="en-US" sz="10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2"/>
          <a:srcRect/>
          <a:stretch/>
        </p:blipFill>
        <p:spPr>
          <a:xfrm>
            <a:off x="9775912" y="3019349"/>
            <a:ext cx="663677" cy="645895"/>
          </a:xfrm>
          <a:prstGeom prst="rect">
            <a:avLst/>
          </a:prstGeom>
        </p:spPr>
      </p:pic>
      <p:pic>
        <p:nvPicPr>
          <p:cNvPr id="25" name="Picture 24">
            <a:extLst>
              <a:ext uri="{FF2B5EF4-FFF2-40B4-BE49-F238E27FC236}">
                <a16:creationId xmlns:a16="http://schemas.microsoft.com/office/drawing/2014/main" id="{E3801A1E-15C1-0DC5-DA90-93D55326FB6C}"/>
              </a:ext>
            </a:extLst>
          </p:cNvPr>
          <p:cNvPicPr>
            <a:picLocks noChangeAspect="1"/>
          </p:cNvPicPr>
          <p:nvPr/>
        </p:nvPicPr>
        <p:blipFill>
          <a:blip r:embed="rId2"/>
          <a:srcRect/>
          <a:stretch/>
        </p:blipFill>
        <p:spPr>
          <a:xfrm>
            <a:off x="9766817" y="1819780"/>
            <a:ext cx="672773" cy="536327"/>
          </a:xfrm>
          <a:prstGeom prst="rect">
            <a:avLst/>
          </a:prstGeom>
        </p:spPr>
      </p:pic>
      <p:pic>
        <p:nvPicPr>
          <p:cNvPr id="27" name="Picture 26">
            <a:extLst>
              <a:ext uri="{FF2B5EF4-FFF2-40B4-BE49-F238E27FC236}">
                <a16:creationId xmlns:a16="http://schemas.microsoft.com/office/drawing/2014/main" id="{E57367CD-2150-D632-403D-1C9C09BE0FA1}"/>
              </a:ext>
            </a:extLst>
          </p:cNvPr>
          <p:cNvPicPr>
            <a:picLocks noChangeAspect="1"/>
          </p:cNvPicPr>
          <p:nvPr/>
        </p:nvPicPr>
        <p:blipFill>
          <a:blip r:embed="rId3"/>
          <a:stretch>
            <a:fillRect/>
          </a:stretch>
        </p:blipFill>
        <p:spPr>
          <a:xfrm>
            <a:off x="9770310" y="2419219"/>
            <a:ext cx="669279" cy="511676"/>
          </a:xfrm>
          <a:prstGeom prst="rect">
            <a:avLst/>
          </a:prstGeom>
        </p:spPr>
      </p:pic>
      <p:pic>
        <p:nvPicPr>
          <p:cNvPr id="28" name="Picture 27">
            <a:extLst>
              <a:ext uri="{FF2B5EF4-FFF2-40B4-BE49-F238E27FC236}">
                <a16:creationId xmlns:a16="http://schemas.microsoft.com/office/drawing/2014/main" id="{350BCB61-C756-1E92-0080-1AA500628F46}"/>
              </a:ext>
            </a:extLst>
          </p:cNvPr>
          <p:cNvPicPr>
            <a:picLocks noChangeAspect="1"/>
          </p:cNvPicPr>
          <p:nvPr/>
        </p:nvPicPr>
        <p:blipFill>
          <a:blip r:embed="rId4"/>
          <a:stretch>
            <a:fillRect/>
          </a:stretch>
        </p:blipFill>
        <p:spPr>
          <a:xfrm>
            <a:off x="9775911" y="3753698"/>
            <a:ext cx="663677" cy="580068"/>
          </a:xfrm>
          <a:prstGeom prst="rect">
            <a:avLst/>
          </a:prstGeom>
        </p:spPr>
      </p:pic>
      <p:pic>
        <p:nvPicPr>
          <p:cNvPr id="31" name="Picture 30">
            <a:extLst>
              <a:ext uri="{FF2B5EF4-FFF2-40B4-BE49-F238E27FC236}">
                <a16:creationId xmlns:a16="http://schemas.microsoft.com/office/drawing/2014/main" id="{6CEADFC7-339F-D471-06BC-21FCC57E1E2E}"/>
              </a:ext>
            </a:extLst>
          </p:cNvPr>
          <p:cNvPicPr>
            <a:picLocks noChangeAspect="1"/>
          </p:cNvPicPr>
          <p:nvPr/>
        </p:nvPicPr>
        <p:blipFill>
          <a:blip r:embed="rId5"/>
          <a:stretch>
            <a:fillRect/>
          </a:stretch>
        </p:blipFill>
        <p:spPr>
          <a:xfrm>
            <a:off x="9766817" y="4416467"/>
            <a:ext cx="672771" cy="607478"/>
          </a:xfrm>
          <a:prstGeom prst="rect">
            <a:avLst/>
          </a:prstGeom>
        </p:spPr>
      </p:pic>
      <p:pic>
        <p:nvPicPr>
          <p:cNvPr id="26" name="Picture 25">
            <a:extLst>
              <a:ext uri="{FF2B5EF4-FFF2-40B4-BE49-F238E27FC236}">
                <a16:creationId xmlns:a16="http://schemas.microsoft.com/office/drawing/2014/main" id="{D5C0E361-5274-32BB-207A-914EFCB762FF}"/>
              </a:ext>
            </a:extLst>
          </p:cNvPr>
          <p:cNvPicPr>
            <a:picLocks noChangeAspect="1"/>
          </p:cNvPicPr>
          <p:nvPr/>
        </p:nvPicPr>
        <p:blipFill>
          <a:blip r:embed="rId6"/>
          <a:stretch>
            <a:fillRect/>
          </a:stretch>
        </p:blipFill>
        <p:spPr>
          <a:xfrm>
            <a:off x="9768942" y="5106645"/>
            <a:ext cx="670646" cy="633249"/>
          </a:xfrm>
          <a:prstGeom prst="rect">
            <a:avLst/>
          </a:prstGeom>
        </p:spPr>
      </p:pic>
      <p:pic>
        <p:nvPicPr>
          <p:cNvPr id="33" name="Picture 32">
            <a:extLst>
              <a:ext uri="{FF2B5EF4-FFF2-40B4-BE49-F238E27FC236}">
                <a16:creationId xmlns:a16="http://schemas.microsoft.com/office/drawing/2014/main" id="{FA8D0541-B648-7328-D34F-224D1B0B7DCA}"/>
              </a:ext>
            </a:extLst>
          </p:cNvPr>
          <p:cNvPicPr>
            <a:picLocks noChangeAspect="1"/>
          </p:cNvPicPr>
          <p:nvPr/>
        </p:nvPicPr>
        <p:blipFill>
          <a:blip r:embed="rId7"/>
          <a:stretch>
            <a:fillRect/>
          </a:stretch>
        </p:blipFill>
        <p:spPr>
          <a:xfrm>
            <a:off x="9775911" y="5812012"/>
            <a:ext cx="663677" cy="602818"/>
          </a:xfrm>
          <a:prstGeom prst="rect">
            <a:avLst/>
          </a:prstGeom>
        </p:spPr>
      </p:pic>
      <p:pic>
        <p:nvPicPr>
          <p:cNvPr id="32" name="Picture 31">
            <a:extLst>
              <a:ext uri="{FF2B5EF4-FFF2-40B4-BE49-F238E27FC236}">
                <a16:creationId xmlns:a16="http://schemas.microsoft.com/office/drawing/2014/main" id="{91DDE698-91E6-DA65-896B-158520DF45A0}"/>
              </a:ext>
            </a:extLst>
          </p:cNvPr>
          <p:cNvPicPr>
            <a:picLocks noChangeAspect="1"/>
          </p:cNvPicPr>
          <p:nvPr/>
        </p:nvPicPr>
        <p:blipFill>
          <a:blip r:embed="rId8"/>
          <a:stretch>
            <a:fillRect/>
          </a:stretch>
        </p:blipFill>
        <p:spPr>
          <a:xfrm>
            <a:off x="9777420" y="6509517"/>
            <a:ext cx="662168" cy="634014"/>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d14a3e1cbfce236217dddd38757956b">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ca1e2521161486c40bbf1e024f326e15"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654B80-C5BB-4A59-A403-AAD2AF236802}">
  <ds:schemaRefs>
    <ds:schemaRef ds:uri="http://schemas.microsoft.com/office/2006/documentManagement/types"/>
    <ds:schemaRef ds:uri="http://schemas.microsoft.com/office/infopath/2007/PartnerControls"/>
    <ds:schemaRef ds:uri="http://purl.org/dc/elements/1.1/"/>
    <ds:schemaRef ds:uri="http://purl.org/dc/terms/"/>
    <ds:schemaRef ds:uri="http://schemas.openxmlformats.org/package/2006/metadata/core-properties"/>
    <ds:schemaRef ds:uri="http://www.w3.org/XML/1998/namespace"/>
    <ds:schemaRef ds:uri="http://schemas.microsoft.com/office/2006/metadata/properties"/>
    <ds:schemaRef ds:uri="http://purl.org/dc/dcmitype/"/>
    <ds:schemaRef ds:uri="44790e13-f532-45ba-883a-ea4e13c1e09a"/>
    <ds:schemaRef ds:uri="2bba036e-3261-42ff-ac2c-3ab430ee1e45"/>
  </ds:schemaRefs>
</ds:datastoreItem>
</file>

<file path=customXml/itemProps2.xml><?xml version="1.0" encoding="utf-8"?>
<ds:datastoreItem xmlns:ds="http://schemas.openxmlformats.org/officeDocument/2006/customXml" ds:itemID="{47EDE6ED-DED8-4EC7-995E-22D6CBB540EC}">
  <ds:schemaRefs>
    <ds:schemaRef ds:uri="2bba036e-3261-42ff-ac2c-3ab430ee1e45"/>
    <ds:schemaRef ds:uri="44790e13-f532-45ba-883a-ea4e13c1e0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4F92DF7-A3DE-4669-83E8-A49E07FDA9FB}">
  <ds:schemaRefs>
    <ds:schemaRef ds:uri="http://schemas.microsoft.com/sharepoint/v3/contenttype/forms"/>
  </ds:schemaRefs>
</ds:datastoreItem>
</file>

<file path=docMetadata/LabelInfo.xml><?xml version="1.0" encoding="utf-8"?>
<clbl:labelList xmlns:clbl="http://schemas.microsoft.com/office/2020/mipLabelMetadata">
  <clbl:label id="{1db638e6-f7fa-4199-ba19-f8fe93ec52b3}" enabled="0" method="" siteId="{1db638e6-f7fa-4199-ba19-f8fe93ec52b3}" removed="1"/>
</clbl:labelList>
</file>

<file path=docProps/app.xml><?xml version="1.0" encoding="utf-8"?>
<Properties xmlns="http://schemas.openxmlformats.org/officeDocument/2006/extended-properties" xmlns:vt="http://schemas.openxmlformats.org/officeDocument/2006/docPropsVTypes">
  <Template>Office Theme</Template>
  <TotalTime>32</TotalTime>
  <Words>421</Words>
  <Application>Microsoft Office PowerPoint</Application>
  <PresentationFormat>Custom</PresentationFormat>
  <Paragraphs>72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2</cp:revision>
  <cp:lastPrinted>2025-10-21T13:40:48Z</cp:lastPrinted>
  <dcterms:created xsi:type="dcterms:W3CDTF">2021-10-30T10:54:12Z</dcterms:created>
  <dcterms:modified xsi:type="dcterms:W3CDTF">2025-10-21T13:40:53Z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